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4"/>
    <p:sldMasterId id="2147483674" r:id="rId5"/>
  </p:sldMasterIdLst>
  <p:notesMasterIdLst>
    <p:notesMasterId r:id="rId18"/>
  </p:notesMasterIdLst>
  <p:handoutMasterIdLst>
    <p:handoutMasterId r:id="rId19"/>
  </p:handoutMasterIdLst>
  <p:sldIdLst>
    <p:sldId id="261" r:id="rId6"/>
    <p:sldId id="285" r:id="rId7"/>
    <p:sldId id="265" r:id="rId8"/>
    <p:sldId id="266" r:id="rId9"/>
    <p:sldId id="267" r:id="rId10"/>
    <p:sldId id="268" r:id="rId11"/>
    <p:sldId id="269" r:id="rId12"/>
    <p:sldId id="270" r:id="rId13"/>
    <p:sldId id="271" r:id="rId14"/>
    <p:sldId id="272" r:id="rId15"/>
    <p:sldId id="283" r:id="rId16"/>
    <p:sldId id="288"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ilroy ExtraBold" panose="00000900000000000000" pitchFamily="2" charset="0"/>
      <p:bold r:id="rId24"/>
    </p:embeddedFont>
    <p:embeddedFont>
      <p:font typeface="Roboto" panose="02000000000000000000" pitchFamily="2"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4044" autoAdjust="0"/>
  </p:normalViewPr>
  <p:slideViewPr>
    <p:cSldViewPr snapToGrid="0">
      <p:cViewPr varScale="1">
        <p:scale>
          <a:sx n="63" d="100"/>
          <a:sy n="63" d="100"/>
        </p:scale>
        <p:origin x="1363" y="58"/>
      </p:cViewPr>
      <p:guideLst/>
    </p:cSldViewPr>
  </p:slideViewPr>
  <p:notesTextViewPr>
    <p:cViewPr>
      <p:scale>
        <a:sx n="1" d="1"/>
        <a:sy n="1" d="1"/>
      </p:scale>
      <p:origin x="0" y="0"/>
    </p:cViewPr>
  </p:notesTextViewPr>
  <p:notesViewPr>
    <p:cSldViewPr snapToGrid="0">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Rosen" userId="75330ba5-e301-489e-93d0-f1151b131183" providerId="ADAL" clId="{F97681D9-F977-4980-81CE-9954A6E26E0E}"/>
    <pc:docChg chg="custSel modSld">
      <pc:chgData name="Amy Rosen" userId="75330ba5-e301-489e-93d0-f1151b131183" providerId="ADAL" clId="{F97681D9-F977-4980-81CE-9954A6E26E0E}" dt="2023-07-14T15:52:03.116" v="105" actId="207"/>
      <pc:docMkLst>
        <pc:docMk/>
      </pc:docMkLst>
      <pc:sldChg chg="modSp mod">
        <pc:chgData name="Amy Rosen" userId="75330ba5-e301-489e-93d0-f1151b131183" providerId="ADAL" clId="{F97681D9-F977-4980-81CE-9954A6E26E0E}" dt="2023-07-14T15:52:03.116" v="105" actId="207"/>
        <pc:sldMkLst>
          <pc:docMk/>
          <pc:sldMk cId="3020162501" sldId="285"/>
        </pc:sldMkLst>
        <pc:spChg chg="mod">
          <ac:chgData name="Amy Rosen" userId="75330ba5-e301-489e-93d0-f1151b131183" providerId="ADAL" clId="{F97681D9-F977-4980-81CE-9954A6E26E0E}" dt="2023-07-14T15:52:03.116" v="105" actId="207"/>
          <ac:spMkLst>
            <pc:docMk/>
            <pc:sldMk cId="3020162501" sldId="285"/>
            <ac:spMk id="5" creationId="{C32926B8-2228-64AD-8A84-D1A48C11D95C}"/>
          </ac:spMkLst>
        </pc:spChg>
        <pc:spChg chg="mod">
          <ac:chgData name="Amy Rosen" userId="75330ba5-e301-489e-93d0-f1151b131183" providerId="ADAL" clId="{F97681D9-F977-4980-81CE-9954A6E26E0E}" dt="2023-07-14T15:51:37.629" v="102" actId="1076"/>
          <ac:spMkLst>
            <pc:docMk/>
            <pc:sldMk cId="3020162501" sldId="285"/>
            <ac:spMk id="6" creationId="{11E06418-09F6-97F9-7F22-7B3FEE455E5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3BB88-F9F2-49AB-8771-AB7FC63A96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407B04-9543-4CF8-9A35-A4D8E45B2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C0892-A5AE-4E13-A753-8F88C00757A6}" type="datetimeFigureOut">
              <a:rPr lang="en-US" smtClean="0"/>
              <a:t>7/14/2023</a:t>
            </a:fld>
            <a:endParaRPr lang="en-US"/>
          </a:p>
        </p:txBody>
      </p:sp>
      <p:sp>
        <p:nvSpPr>
          <p:cNvPr id="4" name="Footer Placeholder 3">
            <a:extLst>
              <a:ext uri="{FF2B5EF4-FFF2-40B4-BE49-F238E27FC236}">
                <a16:creationId xmlns:a16="http://schemas.microsoft.com/office/drawing/2014/main" id="{1CF193BD-0F85-4DB7-8E19-7A47BCE24B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65D2D-BAC7-4199-92DF-4CE1AB4542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6A021A-60C4-495A-BD22-0B2ECBC21B00}" type="slidenum">
              <a:rPr lang="en-US" smtClean="0"/>
              <a:t>‹#›</a:t>
            </a:fld>
            <a:endParaRPr lang="en-US"/>
          </a:p>
        </p:txBody>
      </p:sp>
    </p:spTree>
    <p:extLst>
      <p:ext uri="{BB962C8B-B14F-4D97-AF65-F5344CB8AC3E}">
        <p14:creationId xmlns:p14="http://schemas.microsoft.com/office/powerpoint/2010/main" val="2071768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FC3C3-8C11-4614-80FE-D9C305273373}" type="datetimeFigureOut">
              <a:rPr lang="en-US" smtClean="0"/>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98FF9-F86D-4CCC-8293-70BF6565D0D4}" type="slidenum">
              <a:rPr lang="en-US" smtClean="0"/>
              <a:t>‹#›</a:t>
            </a:fld>
            <a:endParaRPr lang="en-US"/>
          </a:p>
        </p:txBody>
      </p:sp>
    </p:spTree>
    <p:extLst>
      <p:ext uri="{BB962C8B-B14F-4D97-AF65-F5344CB8AC3E}">
        <p14:creationId xmlns:p14="http://schemas.microsoft.com/office/powerpoint/2010/main" val="43554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United Way’s work is focused on lifting up those living on wages below the federal poverty level and those who are experiencing ALICE. ALICE stands for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sset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imited,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I</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ncome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C</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onstrained,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mployed, and represents families that are working, but are unable to afford the basic necessities of housing, food, child care, health care, and transportation.​</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ALICE Report, a research study that uses real costs of things like food, housing, and transportation, in our area to determine what it actually takes to get by and how many people struggle to afford those necessities, tells us that, right here in Greater Houston, 14% of households are living on wages below the poverty level and another 31% are working hard but cannot afford the basic necessities of life.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That means over a million households in Greater Houston are struggling to make ends meet.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ALICE Report offers a detailed look at the income needed for an average household in our region to make ends meet. A family of three (a single parent with preschooler and school-aged child) needs $63,204 for monthly necessities. This income takes into account the cost of housing, child care, transportation, food, taxes, health care, miscellaneous expenses, and technology.  (You can see budgets for different household sizes and compositions across our region at unitedwayhouston.org/</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alice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Those experiencing ALICE may be hidden in plain sight - your child care worker, the cashier at your supermarket, a home health aide, an office clerk. They are often forced to make tough choices, such as deciding between quality child care or paying the rent, which have long-term consequences not only for their families, but for us all.</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These tough choices can have long-term consequences for a family – children not being fully prepared to start and succeed in school or not getting adequate nutrition. For our community as a whole, the impact can be seen when parents are unable to work, the future workforce is less prepared, or even the increased public health costs.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Some of the challenges ALICE faces:​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ALICE households have few means to change the educational trajectory that places low-income students in poorer quality schools and increases their risk for not graduating high school or attending college.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Having enough food is a basic challenge for ALICE households. Chronic food insecurity leads to less healthy eating and increased stress, both of which contribute to poor health.</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Families experiencing ALICE face circumstances that make it difficult for them to achieve and maintain good health. When health issues go untreated, they become more serious and more costly, and lead to other poor outcomes.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ALICE households struggle to afford day-to-day expenses, making it nearly impossible to save for emergencies or future financial goals. Without savings, ALICE is vulnerable to unexpected emergencies and ongoing financial hardships.</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ALICE data has helped us get a clearer picture of how many of our neighbors are struggling, what the needs are, and how we can best support our neighbors and our community.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challenges our neighbors face are interconnected, and the solutions should be, too. That’s why we personally guide families and individuals who are ready, helping them access multiple services on their unique financial stability journey.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we can’t do it without you. United, we can do so much more than we can do on our own to help our neighbors not only land on their feet but stay there.</a:t>
            </a:r>
          </a:p>
          <a:p>
            <a:endParaRPr lang="en-US" dirty="0"/>
          </a:p>
          <a:p>
            <a:endParaRPr lang="en-US" dirty="0"/>
          </a:p>
        </p:txBody>
      </p:sp>
      <p:sp>
        <p:nvSpPr>
          <p:cNvPr id="4" name="Slide Number Placeholder 3"/>
          <p:cNvSpPr>
            <a:spLocks noGrp="1"/>
          </p:cNvSpPr>
          <p:nvPr>
            <p:ph type="sldNum" sz="quarter" idx="5"/>
          </p:nvPr>
        </p:nvSpPr>
        <p:spPr/>
        <p:txBody>
          <a:bodyPr/>
          <a:lstStyle/>
          <a:p>
            <a:fld id="{A84E8466-0585-40AC-8ABA-F2BDF2D6837A}" type="slidenum">
              <a:rPr lang="en-US" smtClean="0"/>
              <a:t>2</a:t>
            </a:fld>
            <a:endParaRPr lang="en-US"/>
          </a:p>
        </p:txBody>
      </p:sp>
    </p:spTree>
    <p:extLst>
      <p:ext uri="{BB962C8B-B14F-4D97-AF65-F5344CB8AC3E}">
        <p14:creationId xmlns:p14="http://schemas.microsoft.com/office/powerpoint/2010/main" val="75985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A98FF9-F86D-4CCC-8293-70BF6565D0D4}" type="slidenum">
              <a:rPr lang="en-US" smtClean="0"/>
              <a:t>8</a:t>
            </a:fld>
            <a:endParaRPr lang="en-US"/>
          </a:p>
        </p:txBody>
      </p:sp>
    </p:spTree>
    <p:extLst>
      <p:ext uri="{BB962C8B-B14F-4D97-AF65-F5344CB8AC3E}">
        <p14:creationId xmlns:p14="http://schemas.microsoft.com/office/powerpoint/2010/main" val="4259523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43DFC1-178A-8F72-5550-D5F6BF3702D7}"/>
              </a:ext>
            </a:extLst>
          </p:cNvPr>
          <p:cNvSpPr>
            <a:spLocks noGrp="1"/>
          </p:cNvSpPr>
          <p:nvPr>
            <p:ph type="dt" sz="half" idx="10"/>
          </p:nvPr>
        </p:nvSpPr>
        <p:spPr>
          <a:xfrm>
            <a:off x="2895918" y="340261"/>
            <a:ext cx="2743200" cy="365125"/>
          </a:xfrm>
        </p:spPr>
        <p:txBody>
          <a:bodyPr anchor="t" anchorCtr="0"/>
          <a:lstStyle>
            <a:lvl1pPr algn="r">
              <a:defRPr sz="1000"/>
            </a:lvl1pPr>
          </a:lstStyle>
          <a:p>
            <a:fld id="{01240ED2-82EC-437C-9711-422EF7EDA771}" type="datetimeFigureOut">
              <a:rPr lang="en-US" smtClean="0"/>
              <a:pPr/>
              <a:t>7/14/2023</a:t>
            </a:fld>
            <a:endParaRPr lang="en-US" dirty="0"/>
          </a:p>
        </p:txBody>
      </p:sp>
      <p:sp>
        <p:nvSpPr>
          <p:cNvPr id="5" name="Footer Placeholder 4">
            <a:extLst>
              <a:ext uri="{FF2B5EF4-FFF2-40B4-BE49-F238E27FC236}">
                <a16:creationId xmlns:a16="http://schemas.microsoft.com/office/drawing/2014/main" id="{7BF0B9F5-7D12-E5B5-E029-D6D80AD606A8}"/>
              </a:ext>
            </a:extLst>
          </p:cNvPr>
          <p:cNvSpPr>
            <a:spLocks noGrp="1"/>
          </p:cNvSpPr>
          <p:nvPr>
            <p:ph type="ftr" sz="quarter" idx="11"/>
          </p:nvPr>
        </p:nvSpPr>
        <p:spPr>
          <a:xfrm>
            <a:off x="507999" y="6255266"/>
            <a:ext cx="5131117" cy="365125"/>
          </a:xfrm>
        </p:spPr>
        <p:txBody>
          <a:bodyPr lIns="0" anchor="t" anchorCtr="0"/>
          <a:lstStyle>
            <a:lvl1pPr algn="l">
              <a:defRPr sz="1000"/>
            </a:lvl1pPr>
          </a:lstStyle>
          <a:p>
            <a:endParaRPr lang="en-US" dirty="0"/>
          </a:p>
        </p:txBody>
      </p:sp>
      <p:pic>
        <p:nvPicPr>
          <p:cNvPr id="11" name="Picture 10" descr="Shape&#10;&#10;Description automatically generated with medium confidence">
            <a:extLst>
              <a:ext uri="{FF2B5EF4-FFF2-40B4-BE49-F238E27FC236}">
                <a16:creationId xmlns:a16="http://schemas.microsoft.com/office/drawing/2014/main" id="{995FAE3C-E99A-623A-85B3-F828E30EAE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0" y="340261"/>
            <a:ext cx="1202384" cy="689769"/>
          </a:xfrm>
          <a:prstGeom prst="rect">
            <a:avLst/>
          </a:prstGeom>
        </p:spPr>
      </p:pic>
      <p:cxnSp>
        <p:nvCxnSpPr>
          <p:cNvPr id="7" name="Straight Connector 6">
            <a:extLst>
              <a:ext uri="{FF2B5EF4-FFF2-40B4-BE49-F238E27FC236}">
                <a16:creationId xmlns:a16="http://schemas.microsoft.com/office/drawing/2014/main" id="{D9AEADDB-A2F7-A985-7DBA-0D8ABD3FF063}"/>
              </a:ext>
            </a:extLst>
          </p:cNvPr>
          <p:cNvCxnSpPr>
            <a:cxnSpLocks/>
          </p:cNvCxnSpPr>
          <p:nvPr userDrawn="1"/>
        </p:nvCxnSpPr>
        <p:spPr>
          <a:xfrm>
            <a:off x="1211380" y="1125416"/>
            <a:ext cx="0" cy="215034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771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2A8C56BA-BB7E-49E2-9CC9-A96680920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pic>
        <p:nvPicPr>
          <p:cNvPr id="6" name="Content Placeholder 3">
            <a:extLst>
              <a:ext uri="{FF2B5EF4-FFF2-40B4-BE49-F238E27FC236}">
                <a16:creationId xmlns:a16="http://schemas.microsoft.com/office/drawing/2014/main" id="{019D426F-FDC5-BF2D-1D92-6C78AFC84AE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7" name="Date Placeholder 2">
            <a:extLst>
              <a:ext uri="{FF2B5EF4-FFF2-40B4-BE49-F238E27FC236}">
                <a16:creationId xmlns:a16="http://schemas.microsoft.com/office/drawing/2014/main" id="{A7E14D83-2678-A344-F085-C755F4DA19CB}"/>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7/14/2023</a:t>
            </a:fld>
            <a:endParaRPr lang="en-US"/>
          </a:p>
        </p:txBody>
      </p:sp>
      <p:sp>
        <p:nvSpPr>
          <p:cNvPr id="8" name="Footer Placeholder 3">
            <a:extLst>
              <a:ext uri="{FF2B5EF4-FFF2-40B4-BE49-F238E27FC236}">
                <a16:creationId xmlns:a16="http://schemas.microsoft.com/office/drawing/2014/main" id="{3FAA6E88-0446-D4C7-8E18-29F4EBCD630E}"/>
              </a:ext>
            </a:extLst>
          </p:cNvPr>
          <p:cNvSpPr>
            <a:spLocks noGrp="1"/>
          </p:cNvSpPr>
          <p:nvPr>
            <p:ph type="ftr" sz="quarter" idx="11"/>
          </p:nvPr>
        </p:nvSpPr>
        <p:spPr>
          <a:xfrm>
            <a:off x="4038600" y="6356350"/>
            <a:ext cx="4114800" cy="301485"/>
          </a:xfrm>
        </p:spPr>
        <p:txBody>
          <a:bodyPr/>
          <a:lstStyle/>
          <a:p>
            <a:endParaRPr lang="en-US"/>
          </a:p>
        </p:txBody>
      </p:sp>
      <p:sp>
        <p:nvSpPr>
          <p:cNvPr id="9" name="Slide Number Placeholder 4">
            <a:extLst>
              <a:ext uri="{FF2B5EF4-FFF2-40B4-BE49-F238E27FC236}">
                <a16:creationId xmlns:a16="http://schemas.microsoft.com/office/drawing/2014/main" id="{0E4B08EC-CED5-4FE7-338E-3F6E360F8F22}"/>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spTree>
    <p:extLst>
      <p:ext uri="{BB962C8B-B14F-4D97-AF65-F5344CB8AC3E}">
        <p14:creationId xmlns:p14="http://schemas.microsoft.com/office/powerpoint/2010/main" val="138433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382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364B-91B4-D30B-F2AC-C86945C65B50}"/>
              </a:ext>
            </a:extLst>
          </p:cNvPr>
          <p:cNvSpPr>
            <a:spLocks noGrp="1"/>
          </p:cNvSpPr>
          <p:nvPr>
            <p:ph type="title" hasCustomPrompt="1"/>
          </p:nvPr>
        </p:nvSpPr>
        <p:spPr>
          <a:xfrm>
            <a:off x="839788" y="457200"/>
            <a:ext cx="3932237" cy="1600200"/>
          </a:xfrm>
          <a:prstGeom prst="rect">
            <a:avLst/>
          </a:prstGeom>
        </p:spPr>
        <p:txBody>
          <a:bodyPr anchor="b"/>
          <a:lstStyle>
            <a:lvl1pPr>
              <a:defRPr sz="3200">
                <a:latin typeface="Gilroy ExtraBold" panose="000009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F57A285-2130-BBFC-610D-2C43E815D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B67404E-0D37-3832-D158-26315EF2C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Shape&#10;&#10;Description automatically generated with medium confidence">
            <a:extLst>
              <a:ext uri="{FF2B5EF4-FFF2-40B4-BE49-F238E27FC236}">
                <a16:creationId xmlns:a16="http://schemas.microsoft.com/office/drawing/2014/main" id="{196E8129-42C6-4056-8782-79BE9A3B8C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9" name="Date Placeholder 2">
            <a:extLst>
              <a:ext uri="{FF2B5EF4-FFF2-40B4-BE49-F238E27FC236}">
                <a16:creationId xmlns:a16="http://schemas.microsoft.com/office/drawing/2014/main" id="{E475C06D-8137-AE84-D156-892038BBF4A8}"/>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7/14/2023</a:t>
            </a:fld>
            <a:endParaRPr lang="en-US"/>
          </a:p>
        </p:txBody>
      </p:sp>
      <p:sp>
        <p:nvSpPr>
          <p:cNvPr id="10" name="Footer Placeholder 3">
            <a:extLst>
              <a:ext uri="{FF2B5EF4-FFF2-40B4-BE49-F238E27FC236}">
                <a16:creationId xmlns:a16="http://schemas.microsoft.com/office/drawing/2014/main" id="{E3174649-686E-3F94-A425-975F6708F473}"/>
              </a:ext>
            </a:extLst>
          </p:cNvPr>
          <p:cNvSpPr>
            <a:spLocks noGrp="1"/>
          </p:cNvSpPr>
          <p:nvPr>
            <p:ph type="ftr" sz="quarter" idx="11"/>
          </p:nvPr>
        </p:nvSpPr>
        <p:spPr>
          <a:xfrm>
            <a:off x="4038600" y="6356350"/>
            <a:ext cx="4114800" cy="301485"/>
          </a:xfrm>
        </p:spPr>
        <p:txBody>
          <a:bodyPr/>
          <a:lstStyle/>
          <a:p>
            <a:endParaRPr lang="en-US"/>
          </a:p>
        </p:txBody>
      </p:sp>
      <p:sp>
        <p:nvSpPr>
          <p:cNvPr id="11" name="Slide Number Placeholder 4">
            <a:extLst>
              <a:ext uri="{FF2B5EF4-FFF2-40B4-BE49-F238E27FC236}">
                <a16:creationId xmlns:a16="http://schemas.microsoft.com/office/drawing/2014/main" id="{48437597-AB79-AA61-3C08-6B8018E6E64D}"/>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pic>
        <p:nvPicPr>
          <p:cNvPr id="12" name="Content Placeholder 3">
            <a:extLst>
              <a:ext uri="{FF2B5EF4-FFF2-40B4-BE49-F238E27FC236}">
                <a16:creationId xmlns:a16="http://schemas.microsoft.com/office/drawing/2014/main" id="{D4A81DA6-B276-B77C-7C6C-7028CE475F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2727685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4576-C59A-5911-F730-465507F707ED}"/>
              </a:ext>
            </a:extLst>
          </p:cNvPr>
          <p:cNvSpPr>
            <a:spLocks noGrp="1"/>
          </p:cNvSpPr>
          <p:nvPr>
            <p:ph type="title" hasCustomPrompt="1"/>
          </p:nvPr>
        </p:nvSpPr>
        <p:spPr>
          <a:xfrm>
            <a:off x="839788" y="457200"/>
            <a:ext cx="3932237" cy="1600200"/>
          </a:xfrm>
          <a:prstGeom prst="rect">
            <a:avLst/>
          </a:prstGeom>
        </p:spPr>
        <p:txBody>
          <a:bodyPr anchor="b"/>
          <a:lstStyle>
            <a:lvl1pPr>
              <a:defRPr sz="3200">
                <a:latin typeface="Gilroy ExtraBold" panose="00000900000000000000"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F5C78EE6-7F96-E918-F80A-3DF640EDA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5577FE-26DD-591D-2AC4-AD8A8433F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Shape&#10;&#10;Description automatically generated with medium confidence">
            <a:extLst>
              <a:ext uri="{FF2B5EF4-FFF2-40B4-BE49-F238E27FC236}">
                <a16:creationId xmlns:a16="http://schemas.microsoft.com/office/drawing/2014/main" id="{14ADB236-6E38-44CD-958F-C2D4423CAD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9" name="Date Placeholder 2">
            <a:extLst>
              <a:ext uri="{FF2B5EF4-FFF2-40B4-BE49-F238E27FC236}">
                <a16:creationId xmlns:a16="http://schemas.microsoft.com/office/drawing/2014/main" id="{A2ECADC5-1F93-B370-E577-39A24156F5EF}"/>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7/14/2023</a:t>
            </a:fld>
            <a:endParaRPr lang="en-US"/>
          </a:p>
        </p:txBody>
      </p:sp>
      <p:sp>
        <p:nvSpPr>
          <p:cNvPr id="10" name="Footer Placeholder 3">
            <a:extLst>
              <a:ext uri="{FF2B5EF4-FFF2-40B4-BE49-F238E27FC236}">
                <a16:creationId xmlns:a16="http://schemas.microsoft.com/office/drawing/2014/main" id="{A99D4D4A-50C0-0A26-5BB0-DC96D1982221}"/>
              </a:ext>
            </a:extLst>
          </p:cNvPr>
          <p:cNvSpPr>
            <a:spLocks noGrp="1"/>
          </p:cNvSpPr>
          <p:nvPr>
            <p:ph type="ftr" sz="quarter" idx="11"/>
          </p:nvPr>
        </p:nvSpPr>
        <p:spPr>
          <a:xfrm>
            <a:off x="4038600" y="6356350"/>
            <a:ext cx="4114800" cy="301485"/>
          </a:xfrm>
        </p:spPr>
        <p:txBody>
          <a:bodyPr/>
          <a:lstStyle/>
          <a:p>
            <a:endParaRPr lang="en-US"/>
          </a:p>
        </p:txBody>
      </p:sp>
      <p:sp>
        <p:nvSpPr>
          <p:cNvPr id="11" name="Slide Number Placeholder 4">
            <a:extLst>
              <a:ext uri="{FF2B5EF4-FFF2-40B4-BE49-F238E27FC236}">
                <a16:creationId xmlns:a16="http://schemas.microsoft.com/office/drawing/2014/main" id="{AA23BE2B-0DC2-CDED-6A60-378E9389209B}"/>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pic>
        <p:nvPicPr>
          <p:cNvPr id="12" name="Content Placeholder 3">
            <a:extLst>
              <a:ext uri="{FF2B5EF4-FFF2-40B4-BE49-F238E27FC236}">
                <a16:creationId xmlns:a16="http://schemas.microsoft.com/office/drawing/2014/main" id="{C74978C8-4261-6E14-8BB9-99CC619EA7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2237093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43DFC1-178A-8F72-5550-D5F6BF3702D7}"/>
              </a:ext>
            </a:extLst>
          </p:cNvPr>
          <p:cNvSpPr>
            <a:spLocks noGrp="1"/>
          </p:cNvSpPr>
          <p:nvPr>
            <p:ph type="dt" sz="half" idx="10"/>
          </p:nvPr>
        </p:nvSpPr>
        <p:spPr>
          <a:xfrm>
            <a:off x="2895918" y="340261"/>
            <a:ext cx="2743200" cy="365125"/>
          </a:xfrm>
        </p:spPr>
        <p:txBody>
          <a:bodyPr anchor="t" anchorCtr="0"/>
          <a:lstStyle>
            <a:lvl1pPr algn="r">
              <a:defRPr sz="1000"/>
            </a:lvl1pPr>
          </a:lstStyle>
          <a:p>
            <a:fld id="{01240ED2-82EC-437C-9711-422EF7EDA771}" type="datetimeFigureOut">
              <a:rPr lang="en-US" smtClean="0"/>
              <a:pPr/>
              <a:t>7/14/2023</a:t>
            </a:fld>
            <a:endParaRPr lang="en-US" dirty="0"/>
          </a:p>
        </p:txBody>
      </p:sp>
      <p:sp>
        <p:nvSpPr>
          <p:cNvPr id="5" name="Footer Placeholder 4">
            <a:extLst>
              <a:ext uri="{FF2B5EF4-FFF2-40B4-BE49-F238E27FC236}">
                <a16:creationId xmlns:a16="http://schemas.microsoft.com/office/drawing/2014/main" id="{7BF0B9F5-7D12-E5B5-E029-D6D80AD606A8}"/>
              </a:ext>
            </a:extLst>
          </p:cNvPr>
          <p:cNvSpPr>
            <a:spLocks noGrp="1"/>
          </p:cNvSpPr>
          <p:nvPr>
            <p:ph type="ftr" sz="quarter" idx="11"/>
          </p:nvPr>
        </p:nvSpPr>
        <p:spPr>
          <a:xfrm>
            <a:off x="507999" y="6255266"/>
            <a:ext cx="5131117" cy="365125"/>
          </a:xfrm>
        </p:spPr>
        <p:txBody>
          <a:bodyPr lIns="0" anchor="t" anchorCtr="0"/>
          <a:lstStyle>
            <a:lvl1pPr algn="l">
              <a:defRPr sz="1000"/>
            </a:lvl1pPr>
          </a:lstStyle>
          <a:p>
            <a:endParaRPr lang="en-US" dirty="0"/>
          </a:p>
        </p:txBody>
      </p:sp>
      <p:pic>
        <p:nvPicPr>
          <p:cNvPr id="11" name="Picture 10" descr="Shape&#10;&#10;Description automatically generated with medium confidence">
            <a:extLst>
              <a:ext uri="{FF2B5EF4-FFF2-40B4-BE49-F238E27FC236}">
                <a16:creationId xmlns:a16="http://schemas.microsoft.com/office/drawing/2014/main" id="{995FAE3C-E99A-623A-85B3-F828E30EAE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0" y="340261"/>
            <a:ext cx="1202384" cy="689769"/>
          </a:xfrm>
          <a:prstGeom prst="rect">
            <a:avLst/>
          </a:prstGeom>
        </p:spPr>
      </p:pic>
      <p:cxnSp>
        <p:nvCxnSpPr>
          <p:cNvPr id="7" name="Straight Connector 6">
            <a:extLst>
              <a:ext uri="{FF2B5EF4-FFF2-40B4-BE49-F238E27FC236}">
                <a16:creationId xmlns:a16="http://schemas.microsoft.com/office/drawing/2014/main" id="{D9AEADDB-A2F7-A985-7DBA-0D8ABD3FF063}"/>
              </a:ext>
            </a:extLst>
          </p:cNvPr>
          <p:cNvCxnSpPr>
            <a:cxnSpLocks/>
          </p:cNvCxnSpPr>
          <p:nvPr userDrawn="1"/>
        </p:nvCxnSpPr>
        <p:spPr>
          <a:xfrm>
            <a:off x="1211380" y="1125416"/>
            <a:ext cx="0" cy="215034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649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43DFC1-178A-8F72-5550-D5F6BF3702D7}"/>
              </a:ext>
            </a:extLst>
          </p:cNvPr>
          <p:cNvSpPr>
            <a:spLocks noGrp="1"/>
          </p:cNvSpPr>
          <p:nvPr>
            <p:ph type="dt" sz="half" idx="10"/>
          </p:nvPr>
        </p:nvSpPr>
        <p:spPr>
          <a:xfrm>
            <a:off x="2895918" y="340261"/>
            <a:ext cx="2743200" cy="365125"/>
          </a:xfrm>
        </p:spPr>
        <p:txBody>
          <a:bodyPr anchor="t" anchorCtr="0"/>
          <a:lstStyle>
            <a:lvl1pPr algn="r">
              <a:defRPr sz="1000"/>
            </a:lvl1pPr>
          </a:lstStyle>
          <a:p>
            <a:fld id="{01240ED2-82EC-437C-9711-422EF7EDA771}" type="datetimeFigureOut">
              <a:rPr lang="en-US" smtClean="0"/>
              <a:pPr/>
              <a:t>7/14/2023</a:t>
            </a:fld>
            <a:endParaRPr lang="en-US" dirty="0"/>
          </a:p>
        </p:txBody>
      </p:sp>
      <p:sp>
        <p:nvSpPr>
          <p:cNvPr id="5" name="Footer Placeholder 4">
            <a:extLst>
              <a:ext uri="{FF2B5EF4-FFF2-40B4-BE49-F238E27FC236}">
                <a16:creationId xmlns:a16="http://schemas.microsoft.com/office/drawing/2014/main" id="{7BF0B9F5-7D12-E5B5-E029-D6D80AD606A8}"/>
              </a:ext>
            </a:extLst>
          </p:cNvPr>
          <p:cNvSpPr>
            <a:spLocks noGrp="1"/>
          </p:cNvSpPr>
          <p:nvPr>
            <p:ph type="ftr" sz="quarter" idx="11"/>
          </p:nvPr>
        </p:nvSpPr>
        <p:spPr>
          <a:xfrm>
            <a:off x="507999" y="6255266"/>
            <a:ext cx="5131117" cy="365125"/>
          </a:xfrm>
        </p:spPr>
        <p:txBody>
          <a:bodyPr lIns="0" anchor="t" anchorCtr="0"/>
          <a:lstStyle>
            <a:lvl1pPr algn="l">
              <a:defRPr sz="1000"/>
            </a:lvl1pPr>
          </a:lstStyle>
          <a:p>
            <a:endParaRPr lang="en-US" dirty="0"/>
          </a:p>
        </p:txBody>
      </p:sp>
      <p:pic>
        <p:nvPicPr>
          <p:cNvPr id="11" name="Picture 10" descr="Shape&#10;&#10;Description automatically generated with medium confidence">
            <a:extLst>
              <a:ext uri="{FF2B5EF4-FFF2-40B4-BE49-F238E27FC236}">
                <a16:creationId xmlns:a16="http://schemas.microsoft.com/office/drawing/2014/main" id="{995FAE3C-E99A-623A-85B3-F828E30EAE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0" y="340261"/>
            <a:ext cx="1202384" cy="689769"/>
          </a:xfrm>
          <a:prstGeom prst="rect">
            <a:avLst/>
          </a:prstGeom>
        </p:spPr>
      </p:pic>
      <p:cxnSp>
        <p:nvCxnSpPr>
          <p:cNvPr id="7" name="Straight Connector 6">
            <a:extLst>
              <a:ext uri="{FF2B5EF4-FFF2-40B4-BE49-F238E27FC236}">
                <a16:creationId xmlns:a16="http://schemas.microsoft.com/office/drawing/2014/main" id="{D9AEADDB-A2F7-A985-7DBA-0D8ABD3FF063}"/>
              </a:ext>
            </a:extLst>
          </p:cNvPr>
          <p:cNvCxnSpPr>
            <a:cxnSpLocks/>
          </p:cNvCxnSpPr>
          <p:nvPr userDrawn="1"/>
        </p:nvCxnSpPr>
        <p:spPr>
          <a:xfrm>
            <a:off x="1211380" y="1125416"/>
            <a:ext cx="0" cy="2883876"/>
          </a:xfrm>
          <a:prstGeom prst="line">
            <a:avLst/>
          </a:prstGeom>
          <a:ln w="158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72414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A3613D58-0050-40ED-B228-57101043A3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9" name="Date Placeholder 4">
            <a:extLst>
              <a:ext uri="{FF2B5EF4-FFF2-40B4-BE49-F238E27FC236}">
                <a16:creationId xmlns:a16="http://schemas.microsoft.com/office/drawing/2014/main" id="{03DC5EF9-91ED-39D4-B2F8-B7C5BA5B1983}"/>
              </a:ext>
            </a:extLst>
          </p:cNvPr>
          <p:cNvSpPr>
            <a:spLocks noGrp="1"/>
          </p:cNvSpPr>
          <p:nvPr>
            <p:ph type="dt" sz="half" idx="10"/>
          </p:nvPr>
        </p:nvSpPr>
        <p:spPr>
          <a:xfrm>
            <a:off x="182378" y="6356350"/>
            <a:ext cx="2743200" cy="301485"/>
          </a:xfrm>
        </p:spPr>
        <p:txBody>
          <a:bodyPr/>
          <a:lstStyle/>
          <a:p>
            <a:fld id="{01240ED2-82EC-437C-9711-422EF7EDA771}" type="datetimeFigureOut">
              <a:rPr lang="en-US" smtClean="0"/>
              <a:t>7/14/2023</a:t>
            </a:fld>
            <a:endParaRPr lang="en-US"/>
          </a:p>
        </p:txBody>
      </p:sp>
      <p:sp>
        <p:nvSpPr>
          <p:cNvPr id="10" name="Footer Placeholder 5">
            <a:extLst>
              <a:ext uri="{FF2B5EF4-FFF2-40B4-BE49-F238E27FC236}">
                <a16:creationId xmlns:a16="http://schemas.microsoft.com/office/drawing/2014/main" id="{D7052438-B9D3-32BD-971A-352FBB722FF8}"/>
              </a:ext>
            </a:extLst>
          </p:cNvPr>
          <p:cNvSpPr>
            <a:spLocks noGrp="1"/>
          </p:cNvSpPr>
          <p:nvPr>
            <p:ph type="ftr" sz="quarter" idx="11"/>
          </p:nvPr>
        </p:nvSpPr>
        <p:spPr>
          <a:xfrm>
            <a:off x="4038600" y="6356350"/>
            <a:ext cx="4114800" cy="301485"/>
          </a:xfrm>
        </p:spPr>
        <p:txBody>
          <a:bodyPr/>
          <a:lstStyle/>
          <a:p>
            <a:endParaRPr lang="en-US"/>
          </a:p>
        </p:txBody>
      </p:sp>
      <p:sp>
        <p:nvSpPr>
          <p:cNvPr id="12" name="Slide Number Placeholder 6">
            <a:extLst>
              <a:ext uri="{FF2B5EF4-FFF2-40B4-BE49-F238E27FC236}">
                <a16:creationId xmlns:a16="http://schemas.microsoft.com/office/drawing/2014/main" id="{D177C4A1-3AAB-B4A2-686A-9F54C35FCE0A}"/>
              </a:ext>
            </a:extLst>
          </p:cNvPr>
          <p:cNvSpPr>
            <a:spLocks noGrp="1"/>
          </p:cNvSpPr>
          <p:nvPr>
            <p:ph type="sldNum" sz="quarter" idx="12"/>
          </p:nvPr>
        </p:nvSpPr>
        <p:spPr>
          <a:xfrm>
            <a:off x="9266422" y="6356350"/>
            <a:ext cx="2743200" cy="312581"/>
          </a:xfrm>
        </p:spPr>
        <p:txBody>
          <a:bodyPr/>
          <a:lstStyle/>
          <a:p>
            <a:fld id="{C20EC9FA-B3C1-419B-BF07-20445C14FD55}" type="slidenum">
              <a:rPr lang="en-US" smtClean="0"/>
              <a:t>‹#›</a:t>
            </a:fld>
            <a:endParaRPr lang="en-US"/>
          </a:p>
        </p:txBody>
      </p:sp>
      <p:pic>
        <p:nvPicPr>
          <p:cNvPr id="13" name="Content Placeholder 3">
            <a:extLst>
              <a:ext uri="{FF2B5EF4-FFF2-40B4-BE49-F238E27FC236}">
                <a16:creationId xmlns:a16="http://schemas.microsoft.com/office/drawing/2014/main" id="{32BB57CE-58DB-AEA9-3B0D-6C0144FE04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14" name="Title 1">
            <a:extLst>
              <a:ext uri="{FF2B5EF4-FFF2-40B4-BE49-F238E27FC236}">
                <a16:creationId xmlns:a16="http://schemas.microsoft.com/office/drawing/2014/main" id="{9F97CD18-D903-4FB1-28DD-B838CC0B510C}"/>
              </a:ext>
            </a:extLst>
          </p:cNvPr>
          <p:cNvSpPr>
            <a:spLocks noGrp="1"/>
          </p:cNvSpPr>
          <p:nvPr>
            <p:ph type="ctrTitle" hasCustomPrompt="1"/>
          </p:nvPr>
        </p:nvSpPr>
        <p:spPr>
          <a:xfrm>
            <a:off x="508000" y="1133652"/>
            <a:ext cx="11566056" cy="2387600"/>
          </a:xfrm>
          <a:prstGeom prst="rect">
            <a:avLst/>
          </a:prstGeom>
        </p:spPr>
        <p:txBody>
          <a:bodyPr lIns="0" anchor="b" anchorCtr="0"/>
          <a:lstStyle>
            <a:lvl1pPr algn="l">
              <a:defRPr sz="6000">
                <a:latin typeface="Gilroy ExtraBold" panose="00000900000000000000" pitchFamily="2" charset="0"/>
              </a:defRPr>
            </a:lvl1pPr>
          </a:lstStyle>
          <a:p>
            <a:r>
              <a:rPr lang="en-US" dirty="0"/>
              <a:t>click to edit master title style</a:t>
            </a:r>
          </a:p>
        </p:txBody>
      </p:sp>
      <p:sp>
        <p:nvSpPr>
          <p:cNvPr id="15" name="Subtitle 2">
            <a:extLst>
              <a:ext uri="{FF2B5EF4-FFF2-40B4-BE49-F238E27FC236}">
                <a16:creationId xmlns:a16="http://schemas.microsoft.com/office/drawing/2014/main" id="{CE9DBC0D-0CE2-701F-B4C1-3D936ABB2477}"/>
              </a:ext>
            </a:extLst>
          </p:cNvPr>
          <p:cNvSpPr>
            <a:spLocks noGrp="1"/>
          </p:cNvSpPr>
          <p:nvPr>
            <p:ph type="subTitle" idx="1"/>
          </p:nvPr>
        </p:nvSpPr>
        <p:spPr>
          <a:xfrm>
            <a:off x="508000" y="3660423"/>
            <a:ext cx="11566056" cy="2387600"/>
          </a:xfrm>
        </p:spPr>
        <p:txBody>
          <a:bodyPr lIns="0" anchor="t"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6" name="Straight Connector 15">
            <a:extLst>
              <a:ext uri="{FF2B5EF4-FFF2-40B4-BE49-F238E27FC236}">
                <a16:creationId xmlns:a16="http://schemas.microsoft.com/office/drawing/2014/main" id="{DCCDF036-4EC6-C099-269F-8B7BE359B2E9}"/>
              </a:ext>
            </a:extLst>
          </p:cNvPr>
          <p:cNvCxnSpPr>
            <a:cxnSpLocks/>
          </p:cNvCxnSpPr>
          <p:nvPr userDrawn="1"/>
        </p:nvCxnSpPr>
        <p:spPr>
          <a:xfrm>
            <a:off x="508000" y="3601636"/>
            <a:ext cx="1168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666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2841-F87C-AB6C-7F1F-A7E73028932A}"/>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sp>
        <p:nvSpPr>
          <p:cNvPr id="4" name="Date Placeholder 3">
            <a:extLst>
              <a:ext uri="{FF2B5EF4-FFF2-40B4-BE49-F238E27FC236}">
                <a16:creationId xmlns:a16="http://schemas.microsoft.com/office/drawing/2014/main" id="{4013D3D5-3391-3F00-D310-D83096C26394}"/>
              </a:ext>
            </a:extLst>
          </p:cNvPr>
          <p:cNvSpPr>
            <a:spLocks noGrp="1"/>
          </p:cNvSpPr>
          <p:nvPr>
            <p:ph type="dt" sz="half" idx="10"/>
          </p:nvPr>
        </p:nvSpPr>
        <p:spPr>
          <a:xfrm>
            <a:off x="182378" y="6353974"/>
            <a:ext cx="2743200" cy="301485"/>
          </a:xfrm>
        </p:spPr>
        <p:txBody>
          <a:bodyPr anchor="b" anchorCtr="0"/>
          <a:lstStyle/>
          <a:p>
            <a:fld id="{01240ED2-82EC-437C-9711-422EF7EDA771}" type="datetimeFigureOut">
              <a:rPr lang="en-US" smtClean="0"/>
              <a:t>7/14/2023</a:t>
            </a:fld>
            <a:endParaRPr lang="en-US"/>
          </a:p>
        </p:txBody>
      </p:sp>
      <p:sp>
        <p:nvSpPr>
          <p:cNvPr id="5" name="Footer Placeholder 4">
            <a:extLst>
              <a:ext uri="{FF2B5EF4-FFF2-40B4-BE49-F238E27FC236}">
                <a16:creationId xmlns:a16="http://schemas.microsoft.com/office/drawing/2014/main" id="{D9C0F430-7483-0104-1375-F03C8265F281}"/>
              </a:ext>
            </a:extLst>
          </p:cNvPr>
          <p:cNvSpPr>
            <a:spLocks noGrp="1"/>
          </p:cNvSpPr>
          <p:nvPr>
            <p:ph type="ftr" sz="quarter" idx="11"/>
          </p:nvPr>
        </p:nvSpPr>
        <p:spPr>
          <a:xfrm>
            <a:off x="4038600" y="6356350"/>
            <a:ext cx="4114800" cy="301485"/>
          </a:xfrm>
        </p:spPr>
        <p:txBody>
          <a:bodyPr anchor="b" anchorCtr="0"/>
          <a:lstStyle/>
          <a:p>
            <a:endParaRPr lang="en-US"/>
          </a:p>
        </p:txBody>
      </p:sp>
      <p:sp>
        <p:nvSpPr>
          <p:cNvPr id="6" name="Slide Number Placeholder 5">
            <a:extLst>
              <a:ext uri="{FF2B5EF4-FFF2-40B4-BE49-F238E27FC236}">
                <a16:creationId xmlns:a16="http://schemas.microsoft.com/office/drawing/2014/main" id="{48AF90E6-7830-C1FF-D4DD-046EFCCD4583}"/>
              </a:ext>
            </a:extLst>
          </p:cNvPr>
          <p:cNvSpPr>
            <a:spLocks noGrp="1"/>
          </p:cNvSpPr>
          <p:nvPr>
            <p:ph type="sldNum" sz="quarter" idx="12"/>
          </p:nvPr>
        </p:nvSpPr>
        <p:spPr>
          <a:xfrm>
            <a:off x="9183628" y="6356350"/>
            <a:ext cx="2743200" cy="301485"/>
          </a:xfrm>
        </p:spPr>
        <p:txBody>
          <a:bodyPr anchor="b" anchorCtr="0"/>
          <a:lstStyle/>
          <a:p>
            <a:fld id="{C20EC9FA-B3C1-419B-BF07-20445C14FD55}"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4994A630-66FF-4415-9800-CC7A853495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cxnSp>
        <p:nvCxnSpPr>
          <p:cNvPr id="10" name="Straight Connector 9">
            <a:extLst>
              <a:ext uri="{FF2B5EF4-FFF2-40B4-BE49-F238E27FC236}">
                <a16:creationId xmlns:a16="http://schemas.microsoft.com/office/drawing/2014/main" id="{B73BA048-90C5-436E-B44B-7A55CEAFE71E}"/>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F481AAFF-1B4E-980E-F4C9-0AF83C7EB846}"/>
              </a:ext>
            </a:extLst>
          </p:cNvPr>
          <p:cNvSpPr>
            <a:spLocks noGrp="1"/>
          </p:cNvSpPr>
          <p:nvPr>
            <p:ph sz="half" idx="1"/>
          </p:nvPr>
        </p:nvSpPr>
        <p:spPr>
          <a:xfrm>
            <a:off x="182880" y="1253331"/>
            <a:ext cx="11302386" cy="4351338"/>
          </a:xfrm>
        </p:spPr>
        <p:txBody>
          <a:bodyPr/>
          <a:lstStyle>
            <a:lvl1pPr>
              <a:defRPr b="1">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Content Placeholder 3">
            <a:extLst>
              <a:ext uri="{FF2B5EF4-FFF2-40B4-BE49-F238E27FC236}">
                <a16:creationId xmlns:a16="http://schemas.microsoft.com/office/drawing/2014/main" id="{1E59DA30-23BD-570E-C4A2-30660960F71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1198742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DCDEC6-C3D9-D633-5642-DD38CB6B1E27}"/>
              </a:ext>
            </a:extLst>
          </p:cNvPr>
          <p:cNvSpPr>
            <a:spLocks noGrp="1"/>
          </p:cNvSpPr>
          <p:nvPr>
            <p:ph type="dt" sz="half" idx="10"/>
          </p:nvPr>
        </p:nvSpPr>
        <p:spPr>
          <a:xfrm>
            <a:off x="182378" y="6356350"/>
            <a:ext cx="2743200" cy="301485"/>
          </a:xfrm>
        </p:spPr>
        <p:txBody>
          <a:bodyPr/>
          <a:lstStyle/>
          <a:p>
            <a:fld id="{01240ED2-82EC-437C-9711-422EF7EDA771}" type="datetimeFigureOut">
              <a:rPr lang="en-US" smtClean="0"/>
              <a:t>7/14/2023</a:t>
            </a:fld>
            <a:endParaRPr lang="en-US"/>
          </a:p>
        </p:txBody>
      </p:sp>
      <p:sp>
        <p:nvSpPr>
          <p:cNvPr id="6" name="Footer Placeholder 5">
            <a:extLst>
              <a:ext uri="{FF2B5EF4-FFF2-40B4-BE49-F238E27FC236}">
                <a16:creationId xmlns:a16="http://schemas.microsoft.com/office/drawing/2014/main" id="{B583E5BA-D5EF-42D1-F155-5C3F0B258DBF}"/>
              </a:ext>
            </a:extLst>
          </p:cNvPr>
          <p:cNvSpPr>
            <a:spLocks noGrp="1"/>
          </p:cNvSpPr>
          <p:nvPr>
            <p:ph type="ftr" sz="quarter" idx="11"/>
          </p:nvPr>
        </p:nvSpPr>
        <p:spPr>
          <a:xfrm>
            <a:off x="4038600" y="6356350"/>
            <a:ext cx="4114800" cy="301485"/>
          </a:xfrm>
        </p:spPr>
        <p:txBody>
          <a:bodyPr/>
          <a:lstStyle/>
          <a:p>
            <a:endParaRPr lang="en-US"/>
          </a:p>
        </p:txBody>
      </p:sp>
      <p:sp>
        <p:nvSpPr>
          <p:cNvPr id="7" name="Slide Number Placeholder 6">
            <a:extLst>
              <a:ext uri="{FF2B5EF4-FFF2-40B4-BE49-F238E27FC236}">
                <a16:creationId xmlns:a16="http://schemas.microsoft.com/office/drawing/2014/main" id="{700CC5CD-8DBF-F3F8-E1FC-079717F2C9EB}"/>
              </a:ext>
            </a:extLst>
          </p:cNvPr>
          <p:cNvSpPr>
            <a:spLocks noGrp="1"/>
          </p:cNvSpPr>
          <p:nvPr>
            <p:ph type="sldNum" sz="quarter" idx="12"/>
          </p:nvPr>
        </p:nvSpPr>
        <p:spPr>
          <a:xfrm>
            <a:off x="9266422" y="6356350"/>
            <a:ext cx="2743200" cy="312581"/>
          </a:xfrm>
        </p:spPr>
        <p:txBody>
          <a:bodyPr/>
          <a:lstStyle/>
          <a:p>
            <a:fld id="{C20EC9FA-B3C1-419B-BF07-20445C14FD55}"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410D1B61-C70E-4E3A-B218-A356967FD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cxnSp>
        <p:nvCxnSpPr>
          <p:cNvPr id="9" name="Straight Connector 8">
            <a:extLst>
              <a:ext uri="{FF2B5EF4-FFF2-40B4-BE49-F238E27FC236}">
                <a16:creationId xmlns:a16="http://schemas.microsoft.com/office/drawing/2014/main" id="{9DCDDE4E-E169-EA3B-C2D3-AA971A0C55EB}"/>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D997C13-153D-0FFB-D115-0381F020C85D}"/>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pic>
        <p:nvPicPr>
          <p:cNvPr id="11" name="Content Placeholder 3">
            <a:extLst>
              <a:ext uri="{FF2B5EF4-FFF2-40B4-BE49-F238E27FC236}">
                <a16:creationId xmlns:a16="http://schemas.microsoft.com/office/drawing/2014/main" id="{53CC7E37-AD60-50E5-4BAF-459382BC08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12" name="Content Placeholder 2">
            <a:extLst>
              <a:ext uri="{FF2B5EF4-FFF2-40B4-BE49-F238E27FC236}">
                <a16:creationId xmlns:a16="http://schemas.microsoft.com/office/drawing/2014/main" id="{B2FFF0AB-868A-755D-42B2-1F2B2DA58FEC}"/>
              </a:ext>
            </a:extLst>
          </p:cNvPr>
          <p:cNvSpPr>
            <a:spLocks noGrp="1"/>
          </p:cNvSpPr>
          <p:nvPr>
            <p:ph sz="half" idx="1"/>
          </p:nvPr>
        </p:nvSpPr>
        <p:spPr>
          <a:xfrm>
            <a:off x="182378" y="1253330"/>
            <a:ext cx="5658970" cy="471473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4012BBE0-80BC-FC14-9F12-8DCC86ADA3A9}"/>
              </a:ext>
            </a:extLst>
          </p:cNvPr>
          <p:cNvSpPr>
            <a:spLocks noGrp="1"/>
          </p:cNvSpPr>
          <p:nvPr>
            <p:ph sz="half" idx="2"/>
          </p:nvPr>
        </p:nvSpPr>
        <p:spPr>
          <a:xfrm>
            <a:off x="5982082" y="1253330"/>
            <a:ext cx="5658970" cy="4714727"/>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626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7FADB-5EB0-D088-7316-F7C4A3538467}"/>
              </a:ext>
            </a:extLst>
          </p:cNvPr>
          <p:cNvSpPr>
            <a:spLocks noGrp="1"/>
          </p:cNvSpPr>
          <p:nvPr>
            <p:ph sz="half" idx="1"/>
          </p:nvPr>
        </p:nvSpPr>
        <p:spPr>
          <a:xfrm>
            <a:off x="182378" y="1253330"/>
            <a:ext cx="5658970" cy="471473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F5DF4E2-5B66-F905-DAF6-C89DF78422A9}"/>
              </a:ext>
            </a:extLst>
          </p:cNvPr>
          <p:cNvSpPr>
            <a:spLocks noGrp="1"/>
          </p:cNvSpPr>
          <p:nvPr>
            <p:ph sz="half" idx="2"/>
          </p:nvPr>
        </p:nvSpPr>
        <p:spPr>
          <a:xfrm>
            <a:off x="5982082" y="1253330"/>
            <a:ext cx="5658970" cy="4714727"/>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6DCDEC6-C3D9-D633-5642-DD38CB6B1E27}"/>
              </a:ext>
            </a:extLst>
          </p:cNvPr>
          <p:cNvSpPr>
            <a:spLocks noGrp="1"/>
          </p:cNvSpPr>
          <p:nvPr>
            <p:ph type="dt" sz="half" idx="10"/>
          </p:nvPr>
        </p:nvSpPr>
        <p:spPr>
          <a:xfrm>
            <a:off x="1518188" y="6356350"/>
            <a:ext cx="2338033" cy="301485"/>
          </a:xfrm>
        </p:spPr>
        <p:txBody>
          <a:bodyPr/>
          <a:lstStyle/>
          <a:p>
            <a:fld id="{01240ED2-82EC-437C-9711-422EF7EDA771}" type="datetimeFigureOut">
              <a:rPr lang="en-US" smtClean="0"/>
              <a:t>7/14/2023</a:t>
            </a:fld>
            <a:endParaRPr lang="en-US"/>
          </a:p>
        </p:txBody>
      </p:sp>
      <p:sp>
        <p:nvSpPr>
          <p:cNvPr id="7" name="Slide Number Placeholder 6">
            <a:extLst>
              <a:ext uri="{FF2B5EF4-FFF2-40B4-BE49-F238E27FC236}">
                <a16:creationId xmlns:a16="http://schemas.microsoft.com/office/drawing/2014/main" id="{700CC5CD-8DBF-F3F8-E1FC-079717F2C9EB}"/>
              </a:ext>
            </a:extLst>
          </p:cNvPr>
          <p:cNvSpPr>
            <a:spLocks noGrp="1"/>
          </p:cNvSpPr>
          <p:nvPr>
            <p:ph type="sldNum" sz="quarter" idx="12"/>
          </p:nvPr>
        </p:nvSpPr>
        <p:spPr>
          <a:xfrm>
            <a:off x="9050216" y="6356350"/>
            <a:ext cx="2743200" cy="312581"/>
          </a:xfrm>
        </p:spPr>
        <p:txBody>
          <a:bodyPr/>
          <a:lstStyle/>
          <a:p>
            <a:fld id="{C20EC9FA-B3C1-419B-BF07-20445C14FD55}"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410D1B61-C70E-4E3A-B218-A356967FD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78" y="5968066"/>
            <a:ext cx="1202384" cy="689769"/>
          </a:xfrm>
          <a:prstGeom prst="rect">
            <a:avLst/>
          </a:prstGeom>
        </p:spPr>
      </p:pic>
      <p:sp>
        <p:nvSpPr>
          <p:cNvPr id="10" name="Title 1">
            <a:extLst>
              <a:ext uri="{FF2B5EF4-FFF2-40B4-BE49-F238E27FC236}">
                <a16:creationId xmlns:a16="http://schemas.microsoft.com/office/drawing/2014/main" id="{DD997C13-153D-0FFB-D115-0381F020C85D}"/>
              </a:ext>
            </a:extLst>
          </p:cNvPr>
          <p:cNvSpPr>
            <a:spLocks noGrp="1"/>
          </p:cNvSpPr>
          <p:nvPr>
            <p:ph type="title" hasCustomPrompt="1"/>
          </p:nvPr>
        </p:nvSpPr>
        <p:spPr>
          <a:xfrm>
            <a:off x="182378" y="200165"/>
            <a:ext cx="11458674"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pic>
        <p:nvPicPr>
          <p:cNvPr id="11" name="Content Placeholder 3">
            <a:extLst>
              <a:ext uri="{FF2B5EF4-FFF2-40B4-BE49-F238E27FC236}">
                <a16:creationId xmlns:a16="http://schemas.microsoft.com/office/drawing/2014/main" id="{53CC7E37-AD60-50E5-4BAF-459382BC08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rot="16200000">
            <a:off x="8487528" y="3153526"/>
            <a:ext cx="6858000" cy="550947"/>
          </a:xfrm>
          <a:prstGeom prst="rect">
            <a:avLst/>
          </a:prstGeom>
        </p:spPr>
      </p:pic>
      <p:cxnSp>
        <p:nvCxnSpPr>
          <p:cNvPr id="12" name="Straight Connector 11">
            <a:extLst>
              <a:ext uri="{FF2B5EF4-FFF2-40B4-BE49-F238E27FC236}">
                <a16:creationId xmlns:a16="http://schemas.microsoft.com/office/drawing/2014/main" id="{1738504C-57B7-A351-395C-C674AFCD53EF}"/>
              </a:ext>
            </a:extLst>
          </p:cNvPr>
          <p:cNvCxnSpPr>
            <a:cxnSpLocks/>
          </p:cNvCxnSpPr>
          <p:nvPr userDrawn="1"/>
        </p:nvCxnSpPr>
        <p:spPr>
          <a:xfrm flipV="1">
            <a:off x="182378" y="200165"/>
            <a:ext cx="0" cy="568816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5">
            <a:extLst>
              <a:ext uri="{FF2B5EF4-FFF2-40B4-BE49-F238E27FC236}">
                <a16:creationId xmlns:a16="http://schemas.microsoft.com/office/drawing/2014/main" id="{830AADCA-DD59-2CCA-92F9-42BBA2A7606E}"/>
              </a:ext>
            </a:extLst>
          </p:cNvPr>
          <p:cNvSpPr>
            <a:spLocks noGrp="1"/>
          </p:cNvSpPr>
          <p:nvPr>
            <p:ph type="ftr" sz="quarter" idx="11"/>
          </p:nvPr>
        </p:nvSpPr>
        <p:spPr>
          <a:xfrm>
            <a:off x="3989647" y="6356350"/>
            <a:ext cx="4923241" cy="301485"/>
          </a:xfrm>
        </p:spPr>
        <p:txBody>
          <a:bodyPr/>
          <a:lstStyle/>
          <a:p>
            <a:endParaRPr lang="en-US" dirty="0"/>
          </a:p>
        </p:txBody>
      </p:sp>
    </p:spTree>
    <p:extLst>
      <p:ext uri="{BB962C8B-B14F-4D97-AF65-F5344CB8AC3E}">
        <p14:creationId xmlns:p14="http://schemas.microsoft.com/office/powerpoint/2010/main" val="35523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43DFC1-178A-8F72-5550-D5F6BF3702D7}"/>
              </a:ext>
            </a:extLst>
          </p:cNvPr>
          <p:cNvSpPr>
            <a:spLocks noGrp="1"/>
          </p:cNvSpPr>
          <p:nvPr>
            <p:ph type="dt" sz="half" idx="10"/>
          </p:nvPr>
        </p:nvSpPr>
        <p:spPr>
          <a:xfrm>
            <a:off x="2895918" y="340261"/>
            <a:ext cx="2743200" cy="365125"/>
          </a:xfrm>
        </p:spPr>
        <p:txBody>
          <a:bodyPr anchor="t" anchorCtr="0"/>
          <a:lstStyle>
            <a:lvl1pPr algn="r">
              <a:defRPr sz="1000"/>
            </a:lvl1pPr>
          </a:lstStyle>
          <a:p>
            <a:fld id="{01240ED2-82EC-437C-9711-422EF7EDA771}" type="datetimeFigureOut">
              <a:rPr lang="en-US" smtClean="0"/>
              <a:pPr/>
              <a:t>7/14/2023</a:t>
            </a:fld>
            <a:endParaRPr lang="en-US" dirty="0"/>
          </a:p>
        </p:txBody>
      </p:sp>
      <p:sp>
        <p:nvSpPr>
          <p:cNvPr id="5" name="Footer Placeholder 4">
            <a:extLst>
              <a:ext uri="{FF2B5EF4-FFF2-40B4-BE49-F238E27FC236}">
                <a16:creationId xmlns:a16="http://schemas.microsoft.com/office/drawing/2014/main" id="{7BF0B9F5-7D12-E5B5-E029-D6D80AD606A8}"/>
              </a:ext>
            </a:extLst>
          </p:cNvPr>
          <p:cNvSpPr>
            <a:spLocks noGrp="1"/>
          </p:cNvSpPr>
          <p:nvPr>
            <p:ph type="ftr" sz="quarter" idx="11"/>
          </p:nvPr>
        </p:nvSpPr>
        <p:spPr>
          <a:xfrm>
            <a:off x="507999" y="6255266"/>
            <a:ext cx="5131117" cy="365125"/>
          </a:xfrm>
        </p:spPr>
        <p:txBody>
          <a:bodyPr lIns="0" anchor="t" anchorCtr="0"/>
          <a:lstStyle>
            <a:lvl1pPr algn="l">
              <a:defRPr sz="1000"/>
            </a:lvl1pPr>
          </a:lstStyle>
          <a:p>
            <a:endParaRPr lang="en-US" dirty="0"/>
          </a:p>
        </p:txBody>
      </p:sp>
      <p:pic>
        <p:nvPicPr>
          <p:cNvPr id="11" name="Picture 10" descr="Shape&#10;&#10;Description automatically generated with medium confidence">
            <a:extLst>
              <a:ext uri="{FF2B5EF4-FFF2-40B4-BE49-F238E27FC236}">
                <a16:creationId xmlns:a16="http://schemas.microsoft.com/office/drawing/2014/main" id="{995FAE3C-E99A-623A-85B3-F828E30EAE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0" y="340261"/>
            <a:ext cx="1202384" cy="689769"/>
          </a:xfrm>
          <a:prstGeom prst="rect">
            <a:avLst/>
          </a:prstGeom>
        </p:spPr>
      </p:pic>
      <p:cxnSp>
        <p:nvCxnSpPr>
          <p:cNvPr id="7" name="Straight Connector 6">
            <a:extLst>
              <a:ext uri="{FF2B5EF4-FFF2-40B4-BE49-F238E27FC236}">
                <a16:creationId xmlns:a16="http://schemas.microsoft.com/office/drawing/2014/main" id="{D9AEADDB-A2F7-A985-7DBA-0D8ABD3FF063}"/>
              </a:ext>
            </a:extLst>
          </p:cNvPr>
          <p:cNvCxnSpPr>
            <a:cxnSpLocks/>
          </p:cNvCxnSpPr>
          <p:nvPr userDrawn="1"/>
        </p:nvCxnSpPr>
        <p:spPr>
          <a:xfrm>
            <a:off x="1211380" y="1125416"/>
            <a:ext cx="0" cy="2883876"/>
          </a:xfrm>
          <a:prstGeom prst="line">
            <a:avLst/>
          </a:prstGeom>
          <a:ln w="158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2957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13965E61-2D3A-27DC-5791-AAAA5E31F870}"/>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7/14/2023</a:t>
            </a:fld>
            <a:endParaRPr lang="en-US"/>
          </a:p>
        </p:txBody>
      </p:sp>
      <p:sp>
        <p:nvSpPr>
          <p:cNvPr id="8" name="Footer Placeholder 7">
            <a:extLst>
              <a:ext uri="{FF2B5EF4-FFF2-40B4-BE49-F238E27FC236}">
                <a16:creationId xmlns:a16="http://schemas.microsoft.com/office/drawing/2014/main" id="{FA0DE827-7E90-339D-83C7-DFC5883854CF}"/>
              </a:ext>
            </a:extLst>
          </p:cNvPr>
          <p:cNvSpPr>
            <a:spLocks noGrp="1"/>
          </p:cNvSpPr>
          <p:nvPr>
            <p:ph type="ftr" sz="quarter" idx="11"/>
          </p:nvPr>
        </p:nvSpPr>
        <p:spPr>
          <a:xfrm>
            <a:off x="4038600" y="6356350"/>
            <a:ext cx="4114800" cy="301485"/>
          </a:xfrm>
        </p:spPr>
        <p:txBody>
          <a:bodyPr/>
          <a:lstStyle/>
          <a:p>
            <a:endParaRPr lang="en-US"/>
          </a:p>
        </p:txBody>
      </p:sp>
      <p:sp>
        <p:nvSpPr>
          <p:cNvPr id="9" name="Slide Number Placeholder 8">
            <a:extLst>
              <a:ext uri="{FF2B5EF4-FFF2-40B4-BE49-F238E27FC236}">
                <a16:creationId xmlns:a16="http://schemas.microsoft.com/office/drawing/2014/main" id="{124B800F-A603-DF8F-4F0E-3E894B54FC60}"/>
              </a:ext>
            </a:extLst>
          </p:cNvPr>
          <p:cNvSpPr>
            <a:spLocks noGrp="1"/>
          </p:cNvSpPr>
          <p:nvPr>
            <p:ph type="sldNum" sz="quarter" idx="12"/>
          </p:nvPr>
        </p:nvSpPr>
        <p:spPr>
          <a:xfrm>
            <a:off x="8610600" y="6356350"/>
            <a:ext cx="3316228" cy="301485"/>
          </a:xfrm>
        </p:spPr>
        <p:txBody>
          <a:bodyPr/>
          <a:lstStyle/>
          <a:p>
            <a:fld id="{C20EC9FA-B3C1-419B-BF07-20445C14FD55}"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BD906320-0790-443C-A883-EB54F466F7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11" name="Title 1">
            <a:extLst>
              <a:ext uri="{FF2B5EF4-FFF2-40B4-BE49-F238E27FC236}">
                <a16:creationId xmlns:a16="http://schemas.microsoft.com/office/drawing/2014/main" id="{D0D94E90-3564-1B34-3C3C-761097EFE0C8}"/>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cxnSp>
        <p:nvCxnSpPr>
          <p:cNvPr id="12" name="Straight Connector 11">
            <a:extLst>
              <a:ext uri="{FF2B5EF4-FFF2-40B4-BE49-F238E27FC236}">
                <a16:creationId xmlns:a16="http://schemas.microsoft.com/office/drawing/2014/main" id="{5090ACA5-F3DA-EF16-86EF-337C63B1C594}"/>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Content Placeholder 3">
            <a:extLst>
              <a:ext uri="{FF2B5EF4-FFF2-40B4-BE49-F238E27FC236}">
                <a16:creationId xmlns:a16="http://schemas.microsoft.com/office/drawing/2014/main" id="{74ABCADF-153C-1963-BCBA-C58E83C60B6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14" name="Text Placeholder 2">
            <a:extLst>
              <a:ext uri="{FF2B5EF4-FFF2-40B4-BE49-F238E27FC236}">
                <a16:creationId xmlns:a16="http://schemas.microsoft.com/office/drawing/2014/main" id="{D26DCD2C-EFCF-BAE3-F250-549DD82F8F67}"/>
              </a:ext>
            </a:extLst>
          </p:cNvPr>
          <p:cNvSpPr>
            <a:spLocks noGrp="1"/>
          </p:cNvSpPr>
          <p:nvPr>
            <p:ph type="body" idx="1"/>
          </p:nvPr>
        </p:nvSpPr>
        <p:spPr>
          <a:xfrm>
            <a:off x="182378"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4">
            <a:extLst>
              <a:ext uri="{FF2B5EF4-FFF2-40B4-BE49-F238E27FC236}">
                <a16:creationId xmlns:a16="http://schemas.microsoft.com/office/drawing/2014/main" id="{9E11B7EF-38E8-03A8-5D8C-FCEFB7246D7C}"/>
              </a:ext>
            </a:extLst>
          </p:cNvPr>
          <p:cNvSpPr>
            <a:spLocks noGrp="1"/>
          </p:cNvSpPr>
          <p:nvPr>
            <p:ph type="body" sz="quarter" idx="3"/>
          </p:nvPr>
        </p:nvSpPr>
        <p:spPr>
          <a:xfrm>
            <a:off x="5982082"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2">
            <a:extLst>
              <a:ext uri="{FF2B5EF4-FFF2-40B4-BE49-F238E27FC236}">
                <a16:creationId xmlns:a16="http://schemas.microsoft.com/office/drawing/2014/main" id="{575C2387-82C7-9A4B-AB5E-F87E6E810EFA}"/>
              </a:ext>
            </a:extLst>
          </p:cNvPr>
          <p:cNvSpPr>
            <a:spLocks noGrp="1"/>
          </p:cNvSpPr>
          <p:nvPr>
            <p:ph sz="half" idx="13"/>
          </p:nvPr>
        </p:nvSpPr>
        <p:spPr>
          <a:xfrm>
            <a:off x="182378" y="2114203"/>
            <a:ext cx="5658970" cy="3853862"/>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5AEADC3D-2097-424D-3744-31BC7880AA6A}"/>
              </a:ext>
            </a:extLst>
          </p:cNvPr>
          <p:cNvSpPr>
            <a:spLocks noGrp="1"/>
          </p:cNvSpPr>
          <p:nvPr>
            <p:ph sz="half" idx="2"/>
          </p:nvPr>
        </p:nvSpPr>
        <p:spPr>
          <a:xfrm>
            <a:off x="5982082" y="2114202"/>
            <a:ext cx="5658970" cy="385385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5869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A1DEB2-6D50-C3AD-98B2-F172AA170465}"/>
              </a:ext>
            </a:extLst>
          </p:cNvPr>
          <p:cNvSpPr>
            <a:spLocks noGrp="1"/>
          </p:cNvSpPr>
          <p:nvPr>
            <p:ph type="body" idx="1"/>
          </p:nvPr>
        </p:nvSpPr>
        <p:spPr>
          <a:xfrm>
            <a:off x="182378"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1D3E9010-667B-5848-3FEE-00F4EE411741}"/>
              </a:ext>
            </a:extLst>
          </p:cNvPr>
          <p:cNvSpPr>
            <a:spLocks noGrp="1"/>
          </p:cNvSpPr>
          <p:nvPr>
            <p:ph type="body" sz="quarter" idx="3"/>
          </p:nvPr>
        </p:nvSpPr>
        <p:spPr>
          <a:xfrm>
            <a:off x="5982082"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itle 1">
            <a:extLst>
              <a:ext uri="{FF2B5EF4-FFF2-40B4-BE49-F238E27FC236}">
                <a16:creationId xmlns:a16="http://schemas.microsoft.com/office/drawing/2014/main" id="{D0D94E90-3564-1B34-3C3C-761097EFE0C8}"/>
              </a:ext>
            </a:extLst>
          </p:cNvPr>
          <p:cNvSpPr>
            <a:spLocks noGrp="1"/>
          </p:cNvSpPr>
          <p:nvPr>
            <p:ph type="title" hasCustomPrompt="1"/>
          </p:nvPr>
        </p:nvSpPr>
        <p:spPr>
          <a:xfrm>
            <a:off x="182378" y="200165"/>
            <a:ext cx="11458674"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cxnSp>
        <p:nvCxnSpPr>
          <p:cNvPr id="12" name="Straight Connector 11">
            <a:extLst>
              <a:ext uri="{FF2B5EF4-FFF2-40B4-BE49-F238E27FC236}">
                <a16:creationId xmlns:a16="http://schemas.microsoft.com/office/drawing/2014/main" id="{5090ACA5-F3DA-EF16-86EF-337C63B1C594}"/>
              </a:ext>
            </a:extLst>
          </p:cNvPr>
          <p:cNvCxnSpPr>
            <a:cxnSpLocks/>
          </p:cNvCxnSpPr>
          <p:nvPr userDrawn="1"/>
        </p:nvCxnSpPr>
        <p:spPr>
          <a:xfrm flipV="1">
            <a:off x="182378" y="200165"/>
            <a:ext cx="0" cy="568816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Content Placeholder 3">
            <a:extLst>
              <a:ext uri="{FF2B5EF4-FFF2-40B4-BE49-F238E27FC236}">
                <a16:creationId xmlns:a16="http://schemas.microsoft.com/office/drawing/2014/main" id="{C58FF809-73AD-904D-9314-C096CF9747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3580"/>
          <a:stretch/>
        </p:blipFill>
        <p:spPr>
          <a:xfrm rot="16200000">
            <a:off x="8487528" y="3153526"/>
            <a:ext cx="6858000" cy="550947"/>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CC7B8DB-7ED8-6E65-BC94-FD232A01A9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378" y="5968066"/>
            <a:ext cx="1202384" cy="689769"/>
          </a:xfrm>
          <a:prstGeom prst="rect">
            <a:avLst/>
          </a:prstGeom>
        </p:spPr>
      </p:pic>
      <p:sp>
        <p:nvSpPr>
          <p:cNvPr id="19" name="Content Placeholder 2">
            <a:extLst>
              <a:ext uri="{FF2B5EF4-FFF2-40B4-BE49-F238E27FC236}">
                <a16:creationId xmlns:a16="http://schemas.microsoft.com/office/drawing/2014/main" id="{516234C8-7DF9-5AE0-6672-3F828FBB0881}"/>
              </a:ext>
            </a:extLst>
          </p:cNvPr>
          <p:cNvSpPr>
            <a:spLocks noGrp="1"/>
          </p:cNvSpPr>
          <p:nvPr>
            <p:ph sz="half" idx="13"/>
          </p:nvPr>
        </p:nvSpPr>
        <p:spPr>
          <a:xfrm>
            <a:off x="182378" y="2114203"/>
            <a:ext cx="5658970" cy="3853862"/>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F5AB5850-1751-FDB4-05FD-0C5732442731}"/>
              </a:ext>
            </a:extLst>
          </p:cNvPr>
          <p:cNvSpPr>
            <a:spLocks noGrp="1"/>
          </p:cNvSpPr>
          <p:nvPr>
            <p:ph sz="half" idx="2"/>
          </p:nvPr>
        </p:nvSpPr>
        <p:spPr>
          <a:xfrm>
            <a:off x="5982082" y="2114202"/>
            <a:ext cx="5658970" cy="385385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Date Placeholder 4">
            <a:extLst>
              <a:ext uri="{FF2B5EF4-FFF2-40B4-BE49-F238E27FC236}">
                <a16:creationId xmlns:a16="http://schemas.microsoft.com/office/drawing/2014/main" id="{C9024D9C-864B-6394-FD97-004F9A72799B}"/>
              </a:ext>
            </a:extLst>
          </p:cNvPr>
          <p:cNvSpPr>
            <a:spLocks noGrp="1"/>
          </p:cNvSpPr>
          <p:nvPr>
            <p:ph type="dt" sz="half" idx="10"/>
          </p:nvPr>
        </p:nvSpPr>
        <p:spPr>
          <a:xfrm>
            <a:off x="1518188" y="6356350"/>
            <a:ext cx="2338033" cy="301485"/>
          </a:xfrm>
        </p:spPr>
        <p:txBody>
          <a:bodyPr/>
          <a:lstStyle/>
          <a:p>
            <a:fld id="{01240ED2-82EC-437C-9711-422EF7EDA771}" type="datetimeFigureOut">
              <a:rPr lang="en-US" smtClean="0"/>
              <a:t>7/14/2023</a:t>
            </a:fld>
            <a:endParaRPr lang="en-US"/>
          </a:p>
        </p:txBody>
      </p:sp>
      <p:sp>
        <p:nvSpPr>
          <p:cNvPr id="24" name="Slide Number Placeholder 6">
            <a:extLst>
              <a:ext uri="{FF2B5EF4-FFF2-40B4-BE49-F238E27FC236}">
                <a16:creationId xmlns:a16="http://schemas.microsoft.com/office/drawing/2014/main" id="{EA13A6F1-9001-B09E-A63C-DE4BC0A5EB78}"/>
              </a:ext>
            </a:extLst>
          </p:cNvPr>
          <p:cNvSpPr>
            <a:spLocks noGrp="1"/>
          </p:cNvSpPr>
          <p:nvPr>
            <p:ph type="sldNum" sz="quarter" idx="12"/>
          </p:nvPr>
        </p:nvSpPr>
        <p:spPr>
          <a:xfrm>
            <a:off x="9050216" y="6356350"/>
            <a:ext cx="2743200" cy="312581"/>
          </a:xfrm>
        </p:spPr>
        <p:txBody>
          <a:bodyPr/>
          <a:lstStyle/>
          <a:p>
            <a:fld id="{C20EC9FA-B3C1-419B-BF07-20445C14FD55}" type="slidenum">
              <a:rPr lang="en-US" smtClean="0"/>
              <a:t>‹#›</a:t>
            </a:fld>
            <a:endParaRPr lang="en-US"/>
          </a:p>
        </p:txBody>
      </p:sp>
      <p:sp>
        <p:nvSpPr>
          <p:cNvPr id="25" name="Footer Placeholder 5">
            <a:extLst>
              <a:ext uri="{FF2B5EF4-FFF2-40B4-BE49-F238E27FC236}">
                <a16:creationId xmlns:a16="http://schemas.microsoft.com/office/drawing/2014/main" id="{94231E97-E19A-013B-80C9-43F7A774E2D0}"/>
              </a:ext>
            </a:extLst>
          </p:cNvPr>
          <p:cNvSpPr>
            <a:spLocks noGrp="1"/>
          </p:cNvSpPr>
          <p:nvPr>
            <p:ph type="ftr" sz="quarter" idx="11"/>
          </p:nvPr>
        </p:nvSpPr>
        <p:spPr>
          <a:xfrm>
            <a:off x="3989647" y="6356350"/>
            <a:ext cx="4923241" cy="301485"/>
          </a:xfrm>
        </p:spPr>
        <p:txBody>
          <a:bodyPr/>
          <a:lstStyle/>
          <a:p>
            <a:endParaRPr lang="en-US" dirty="0"/>
          </a:p>
        </p:txBody>
      </p:sp>
    </p:spTree>
    <p:extLst>
      <p:ext uri="{BB962C8B-B14F-4D97-AF65-F5344CB8AC3E}">
        <p14:creationId xmlns:p14="http://schemas.microsoft.com/office/powerpoint/2010/main" val="2721151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9E0A04-741B-2BA6-E8FA-AB92BC6EAA9B}"/>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7/14/2023</a:t>
            </a:fld>
            <a:endParaRPr lang="en-US"/>
          </a:p>
        </p:txBody>
      </p:sp>
      <p:sp>
        <p:nvSpPr>
          <p:cNvPr id="4" name="Footer Placeholder 3">
            <a:extLst>
              <a:ext uri="{FF2B5EF4-FFF2-40B4-BE49-F238E27FC236}">
                <a16:creationId xmlns:a16="http://schemas.microsoft.com/office/drawing/2014/main" id="{CDDCFEF3-5BE6-8F39-9429-0DE3D5395096}"/>
              </a:ext>
            </a:extLst>
          </p:cNvPr>
          <p:cNvSpPr>
            <a:spLocks noGrp="1"/>
          </p:cNvSpPr>
          <p:nvPr>
            <p:ph type="ftr" sz="quarter" idx="11"/>
          </p:nvPr>
        </p:nvSpPr>
        <p:spPr>
          <a:xfrm>
            <a:off x="4038600" y="6356350"/>
            <a:ext cx="4114800" cy="301485"/>
          </a:xfrm>
        </p:spPr>
        <p:txBody>
          <a:bodyPr/>
          <a:lstStyle/>
          <a:p>
            <a:endParaRPr lang="en-US"/>
          </a:p>
        </p:txBody>
      </p:sp>
      <p:sp>
        <p:nvSpPr>
          <p:cNvPr id="5" name="Slide Number Placeholder 4">
            <a:extLst>
              <a:ext uri="{FF2B5EF4-FFF2-40B4-BE49-F238E27FC236}">
                <a16:creationId xmlns:a16="http://schemas.microsoft.com/office/drawing/2014/main" id="{2A6627FB-D71F-4F5E-A31A-5255557E7F42}"/>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pic>
        <p:nvPicPr>
          <p:cNvPr id="6" name="Picture 5" descr="Shape&#10;&#10;Description automatically generated with medium confidence">
            <a:extLst>
              <a:ext uri="{FF2B5EF4-FFF2-40B4-BE49-F238E27FC236}">
                <a16:creationId xmlns:a16="http://schemas.microsoft.com/office/drawing/2014/main" id="{1920E321-7F2C-4407-AA7E-5A3E2FD72D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7" name="Title 1">
            <a:extLst>
              <a:ext uri="{FF2B5EF4-FFF2-40B4-BE49-F238E27FC236}">
                <a16:creationId xmlns:a16="http://schemas.microsoft.com/office/drawing/2014/main" id="{71F86A4A-A466-1AC0-2EB0-A73615783D12}"/>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cxnSp>
        <p:nvCxnSpPr>
          <p:cNvPr id="8" name="Straight Connector 7">
            <a:extLst>
              <a:ext uri="{FF2B5EF4-FFF2-40B4-BE49-F238E27FC236}">
                <a16:creationId xmlns:a16="http://schemas.microsoft.com/office/drawing/2014/main" id="{81CC3F25-A379-4E62-B87B-F47EC330F934}"/>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3">
            <a:extLst>
              <a:ext uri="{FF2B5EF4-FFF2-40B4-BE49-F238E27FC236}">
                <a16:creationId xmlns:a16="http://schemas.microsoft.com/office/drawing/2014/main" id="{3F5F2906-FD98-4211-2B18-660A3C2144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4252001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2A8C56BA-BB7E-49E2-9CC9-A96680920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pic>
        <p:nvPicPr>
          <p:cNvPr id="6" name="Content Placeholder 3">
            <a:extLst>
              <a:ext uri="{FF2B5EF4-FFF2-40B4-BE49-F238E27FC236}">
                <a16:creationId xmlns:a16="http://schemas.microsoft.com/office/drawing/2014/main" id="{019D426F-FDC5-BF2D-1D92-6C78AFC84AE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7" name="Date Placeholder 2">
            <a:extLst>
              <a:ext uri="{FF2B5EF4-FFF2-40B4-BE49-F238E27FC236}">
                <a16:creationId xmlns:a16="http://schemas.microsoft.com/office/drawing/2014/main" id="{A7E14D83-2678-A344-F085-C755F4DA19CB}"/>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7/14/2023</a:t>
            </a:fld>
            <a:endParaRPr lang="en-US"/>
          </a:p>
        </p:txBody>
      </p:sp>
      <p:sp>
        <p:nvSpPr>
          <p:cNvPr id="8" name="Footer Placeholder 3">
            <a:extLst>
              <a:ext uri="{FF2B5EF4-FFF2-40B4-BE49-F238E27FC236}">
                <a16:creationId xmlns:a16="http://schemas.microsoft.com/office/drawing/2014/main" id="{3FAA6E88-0446-D4C7-8E18-29F4EBCD630E}"/>
              </a:ext>
            </a:extLst>
          </p:cNvPr>
          <p:cNvSpPr>
            <a:spLocks noGrp="1"/>
          </p:cNvSpPr>
          <p:nvPr>
            <p:ph type="ftr" sz="quarter" idx="11"/>
          </p:nvPr>
        </p:nvSpPr>
        <p:spPr>
          <a:xfrm>
            <a:off x="4038600" y="6356350"/>
            <a:ext cx="4114800" cy="301485"/>
          </a:xfrm>
        </p:spPr>
        <p:txBody>
          <a:bodyPr/>
          <a:lstStyle/>
          <a:p>
            <a:endParaRPr lang="en-US"/>
          </a:p>
        </p:txBody>
      </p:sp>
      <p:sp>
        <p:nvSpPr>
          <p:cNvPr id="9" name="Slide Number Placeholder 4">
            <a:extLst>
              <a:ext uri="{FF2B5EF4-FFF2-40B4-BE49-F238E27FC236}">
                <a16:creationId xmlns:a16="http://schemas.microsoft.com/office/drawing/2014/main" id="{0E4B08EC-CED5-4FE7-338E-3F6E360F8F22}"/>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spTree>
    <p:extLst>
      <p:ext uri="{BB962C8B-B14F-4D97-AF65-F5344CB8AC3E}">
        <p14:creationId xmlns:p14="http://schemas.microsoft.com/office/powerpoint/2010/main" val="816160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061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364B-91B4-D30B-F2AC-C86945C65B50}"/>
              </a:ext>
            </a:extLst>
          </p:cNvPr>
          <p:cNvSpPr>
            <a:spLocks noGrp="1"/>
          </p:cNvSpPr>
          <p:nvPr>
            <p:ph type="title" hasCustomPrompt="1"/>
          </p:nvPr>
        </p:nvSpPr>
        <p:spPr>
          <a:xfrm>
            <a:off x="839788" y="457200"/>
            <a:ext cx="3932237" cy="1600200"/>
          </a:xfrm>
          <a:prstGeom prst="rect">
            <a:avLst/>
          </a:prstGeom>
        </p:spPr>
        <p:txBody>
          <a:bodyPr anchor="b"/>
          <a:lstStyle>
            <a:lvl1pPr>
              <a:defRPr sz="3200">
                <a:latin typeface="Gilroy ExtraBold" panose="000009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F57A285-2130-BBFC-610D-2C43E815D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B67404E-0D37-3832-D158-26315EF2C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Shape&#10;&#10;Description automatically generated with medium confidence">
            <a:extLst>
              <a:ext uri="{FF2B5EF4-FFF2-40B4-BE49-F238E27FC236}">
                <a16:creationId xmlns:a16="http://schemas.microsoft.com/office/drawing/2014/main" id="{196E8129-42C6-4056-8782-79BE9A3B8C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9" name="Date Placeholder 2">
            <a:extLst>
              <a:ext uri="{FF2B5EF4-FFF2-40B4-BE49-F238E27FC236}">
                <a16:creationId xmlns:a16="http://schemas.microsoft.com/office/drawing/2014/main" id="{E475C06D-8137-AE84-D156-892038BBF4A8}"/>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7/14/2023</a:t>
            </a:fld>
            <a:endParaRPr lang="en-US"/>
          </a:p>
        </p:txBody>
      </p:sp>
      <p:sp>
        <p:nvSpPr>
          <p:cNvPr id="10" name="Footer Placeholder 3">
            <a:extLst>
              <a:ext uri="{FF2B5EF4-FFF2-40B4-BE49-F238E27FC236}">
                <a16:creationId xmlns:a16="http://schemas.microsoft.com/office/drawing/2014/main" id="{E3174649-686E-3F94-A425-975F6708F473}"/>
              </a:ext>
            </a:extLst>
          </p:cNvPr>
          <p:cNvSpPr>
            <a:spLocks noGrp="1"/>
          </p:cNvSpPr>
          <p:nvPr>
            <p:ph type="ftr" sz="quarter" idx="11"/>
          </p:nvPr>
        </p:nvSpPr>
        <p:spPr>
          <a:xfrm>
            <a:off x="4038600" y="6356350"/>
            <a:ext cx="4114800" cy="301485"/>
          </a:xfrm>
        </p:spPr>
        <p:txBody>
          <a:bodyPr/>
          <a:lstStyle/>
          <a:p>
            <a:endParaRPr lang="en-US"/>
          </a:p>
        </p:txBody>
      </p:sp>
      <p:sp>
        <p:nvSpPr>
          <p:cNvPr id="11" name="Slide Number Placeholder 4">
            <a:extLst>
              <a:ext uri="{FF2B5EF4-FFF2-40B4-BE49-F238E27FC236}">
                <a16:creationId xmlns:a16="http://schemas.microsoft.com/office/drawing/2014/main" id="{48437597-AB79-AA61-3C08-6B8018E6E64D}"/>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pic>
        <p:nvPicPr>
          <p:cNvPr id="12" name="Content Placeholder 3">
            <a:extLst>
              <a:ext uri="{FF2B5EF4-FFF2-40B4-BE49-F238E27FC236}">
                <a16:creationId xmlns:a16="http://schemas.microsoft.com/office/drawing/2014/main" id="{D4A81DA6-B276-B77C-7C6C-7028CE475F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4272746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4576-C59A-5911-F730-465507F707ED}"/>
              </a:ext>
            </a:extLst>
          </p:cNvPr>
          <p:cNvSpPr>
            <a:spLocks noGrp="1"/>
          </p:cNvSpPr>
          <p:nvPr>
            <p:ph type="title" hasCustomPrompt="1"/>
          </p:nvPr>
        </p:nvSpPr>
        <p:spPr>
          <a:xfrm>
            <a:off x="839788" y="457200"/>
            <a:ext cx="3932237" cy="1600200"/>
          </a:xfrm>
          <a:prstGeom prst="rect">
            <a:avLst/>
          </a:prstGeom>
        </p:spPr>
        <p:txBody>
          <a:bodyPr anchor="b"/>
          <a:lstStyle>
            <a:lvl1pPr>
              <a:defRPr sz="3200">
                <a:latin typeface="Gilroy ExtraBold" panose="00000900000000000000"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F5C78EE6-7F96-E918-F80A-3DF640EDA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5577FE-26DD-591D-2AC4-AD8A8433F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Shape&#10;&#10;Description automatically generated with medium confidence">
            <a:extLst>
              <a:ext uri="{FF2B5EF4-FFF2-40B4-BE49-F238E27FC236}">
                <a16:creationId xmlns:a16="http://schemas.microsoft.com/office/drawing/2014/main" id="{14ADB236-6E38-44CD-958F-C2D4423CAD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9" name="Date Placeholder 2">
            <a:extLst>
              <a:ext uri="{FF2B5EF4-FFF2-40B4-BE49-F238E27FC236}">
                <a16:creationId xmlns:a16="http://schemas.microsoft.com/office/drawing/2014/main" id="{A2ECADC5-1F93-B370-E577-39A24156F5EF}"/>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7/14/2023</a:t>
            </a:fld>
            <a:endParaRPr lang="en-US"/>
          </a:p>
        </p:txBody>
      </p:sp>
      <p:sp>
        <p:nvSpPr>
          <p:cNvPr id="10" name="Footer Placeholder 3">
            <a:extLst>
              <a:ext uri="{FF2B5EF4-FFF2-40B4-BE49-F238E27FC236}">
                <a16:creationId xmlns:a16="http://schemas.microsoft.com/office/drawing/2014/main" id="{A99D4D4A-50C0-0A26-5BB0-DC96D1982221}"/>
              </a:ext>
            </a:extLst>
          </p:cNvPr>
          <p:cNvSpPr>
            <a:spLocks noGrp="1"/>
          </p:cNvSpPr>
          <p:nvPr>
            <p:ph type="ftr" sz="quarter" idx="11"/>
          </p:nvPr>
        </p:nvSpPr>
        <p:spPr>
          <a:xfrm>
            <a:off x="4038600" y="6356350"/>
            <a:ext cx="4114800" cy="301485"/>
          </a:xfrm>
        </p:spPr>
        <p:txBody>
          <a:bodyPr/>
          <a:lstStyle/>
          <a:p>
            <a:endParaRPr lang="en-US"/>
          </a:p>
        </p:txBody>
      </p:sp>
      <p:sp>
        <p:nvSpPr>
          <p:cNvPr id="11" name="Slide Number Placeholder 4">
            <a:extLst>
              <a:ext uri="{FF2B5EF4-FFF2-40B4-BE49-F238E27FC236}">
                <a16:creationId xmlns:a16="http://schemas.microsoft.com/office/drawing/2014/main" id="{AA23BE2B-0DC2-CDED-6A60-378E9389209B}"/>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pic>
        <p:nvPicPr>
          <p:cNvPr id="12" name="Content Placeholder 3">
            <a:extLst>
              <a:ext uri="{FF2B5EF4-FFF2-40B4-BE49-F238E27FC236}">
                <a16:creationId xmlns:a16="http://schemas.microsoft.com/office/drawing/2014/main" id="{C74978C8-4261-6E14-8BB9-99CC619EA7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109163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A3613D58-0050-40ED-B228-57101043A3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9" name="Date Placeholder 4">
            <a:extLst>
              <a:ext uri="{FF2B5EF4-FFF2-40B4-BE49-F238E27FC236}">
                <a16:creationId xmlns:a16="http://schemas.microsoft.com/office/drawing/2014/main" id="{03DC5EF9-91ED-39D4-B2F8-B7C5BA5B1983}"/>
              </a:ext>
            </a:extLst>
          </p:cNvPr>
          <p:cNvSpPr>
            <a:spLocks noGrp="1"/>
          </p:cNvSpPr>
          <p:nvPr>
            <p:ph type="dt" sz="half" idx="10"/>
          </p:nvPr>
        </p:nvSpPr>
        <p:spPr>
          <a:xfrm>
            <a:off x="182378" y="6356350"/>
            <a:ext cx="2743200" cy="301485"/>
          </a:xfrm>
        </p:spPr>
        <p:txBody>
          <a:bodyPr/>
          <a:lstStyle/>
          <a:p>
            <a:fld id="{01240ED2-82EC-437C-9711-422EF7EDA771}" type="datetimeFigureOut">
              <a:rPr lang="en-US" smtClean="0"/>
              <a:t>7/14/2023</a:t>
            </a:fld>
            <a:endParaRPr lang="en-US"/>
          </a:p>
        </p:txBody>
      </p:sp>
      <p:sp>
        <p:nvSpPr>
          <p:cNvPr id="10" name="Footer Placeholder 5">
            <a:extLst>
              <a:ext uri="{FF2B5EF4-FFF2-40B4-BE49-F238E27FC236}">
                <a16:creationId xmlns:a16="http://schemas.microsoft.com/office/drawing/2014/main" id="{D7052438-B9D3-32BD-971A-352FBB722FF8}"/>
              </a:ext>
            </a:extLst>
          </p:cNvPr>
          <p:cNvSpPr>
            <a:spLocks noGrp="1"/>
          </p:cNvSpPr>
          <p:nvPr>
            <p:ph type="ftr" sz="quarter" idx="11"/>
          </p:nvPr>
        </p:nvSpPr>
        <p:spPr>
          <a:xfrm>
            <a:off x="4038600" y="6356350"/>
            <a:ext cx="4114800" cy="301485"/>
          </a:xfrm>
        </p:spPr>
        <p:txBody>
          <a:bodyPr/>
          <a:lstStyle/>
          <a:p>
            <a:endParaRPr lang="en-US"/>
          </a:p>
        </p:txBody>
      </p:sp>
      <p:sp>
        <p:nvSpPr>
          <p:cNvPr id="12" name="Slide Number Placeholder 6">
            <a:extLst>
              <a:ext uri="{FF2B5EF4-FFF2-40B4-BE49-F238E27FC236}">
                <a16:creationId xmlns:a16="http://schemas.microsoft.com/office/drawing/2014/main" id="{D177C4A1-3AAB-B4A2-686A-9F54C35FCE0A}"/>
              </a:ext>
            </a:extLst>
          </p:cNvPr>
          <p:cNvSpPr>
            <a:spLocks noGrp="1"/>
          </p:cNvSpPr>
          <p:nvPr>
            <p:ph type="sldNum" sz="quarter" idx="12"/>
          </p:nvPr>
        </p:nvSpPr>
        <p:spPr>
          <a:xfrm>
            <a:off x="9266422" y="6356350"/>
            <a:ext cx="2743200" cy="312581"/>
          </a:xfrm>
        </p:spPr>
        <p:txBody>
          <a:bodyPr/>
          <a:lstStyle/>
          <a:p>
            <a:fld id="{C20EC9FA-B3C1-419B-BF07-20445C14FD55}" type="slidenum">
              <a:rPr lang="en-US" smtClean="0"/>
              <a:t>‹#›</a:t>
            </a:fld>
            <a:endParaRPr lang="en-US"/>
          </a:p>
        </p:txBody>
      </p:sp>
      <p:pic>
        <p:nvPicPr>
          <p:cNvPr id="13" name="Content Placeholder 3">
            <a:extLst>
              <a:ext uri="{FF2B5EF4-FFF2-40B4-BE49-F238E27FC236}">
                <a16:creationId xmlns:a16="http://schemas.microsoft.com/office/drawing/2014/main" id="{32BB57CE-58DB-AEA9-3B0D-6C0144FE04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14" name="Title 1">
            <a:extLst>
              <a:ext uri="{FF2B5EF4-FFF2-40B4-BE49-F238E27FC236}">
                <a16:creationId xmlns:a16="http://schemas.microsoft.com/office/drawing/2014/main" id="{9F97CD18-D903-4FB1-28DD-B838CC0B510C}"/>
              </a:ext>
            </a:extLst>
          </p:cNvPr>
          <p:cNvSpPr>
            <a:spLocks noGrp="1"/>
          </p:cNvSpPr>
          <p:nvPr>
            <p:ph type="ctrTitle" hasCustomPrompt="1"/>
          </p:nvPr>
        </p:nvSpPr>
        <p:spPr>
          <a:xfrm>
            <a:off x="508000" y="1133652"/>
            <a:ext cx="11566056" cy="2387600"/>
          </a:xfrm>
          <a:prstGeom prst="rect">
            <a:avLst/>
          </a:prstGeom>
        </p:spPr>
        <p:txBody>
          <a:bodyPr lIns="0" anchor="b" anchorCtr="0"/>
          <a:lstStyle>
            <a:lvl1pPr algn="l">
              <a:defRPr sz="6000">
                <a:latin typeface="Gilroy ExtraBold" panose="00000900000000000000" pitchFamily="2" charset="0"/>
              </a:defRPr>
            </a:lvl1pPr>
          </a:lstStyle>
          <a:p>
            <a:r>
              <a:rPr lang="en-US" dirty="0"/>
              <a:t>click to edit master title style</a:t>
            </a:r>
          </a:p>
        </p:txBody>
      </p:sp>
      <p:sp>
        <p:nvSpPr>
          <p:cNvPr id="15" name="Subtitle 2">
            <a:extLst>
              <a:ext uri="{FF2B5EF4-FFF2-40B4-BE49-F238E27FC236}">
                <a16:creationId xmlns:a16="http://schemas.microsoft.com/office/drawing/2014/main" id="{CE9DBC0D-0CE2-701F-B4C1-3D936ABB2477}"/>
              </a:ext>
            </a:extLst>
          </p:cNvPr>
          <p:cNvSpPr>
            <a:spLocks noGrp="1"/>
          </p:cNvSpPr>
          <p:nvPr>
            <p:ph type="subTitle" idx="1"/>
          </p:nvPr>
        </p:nvSpPr>
        <p:spPr>
          <a:xfrm>
            <a:off x="508000" y="3660423"/>
            <a:ext cx="11566056" cy="2387600"/>
          </a:xfrm>
        </p:spPr>
        <p:txBody>
          <a:bodyPr lIns="0" anchor="t"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6" name="Straight Connector 15">
            <a:extLst>
              <a:ext uri="{FF2B5EF4-FFF2-40B4-BE49-F238E27FC236}">
                <a16:creationId xmlns:a16="http://schemas.microsoft.com/office/drawing/2014/main" id="{DCCDF036-4EC6-C099-269F-8B7BE359B2E9}"/>
              </a:ext>
            </a:extLst>
          </p:cNvPr>
          <p:cNvCxnSpPr>
            <a:cxnSpLocks/>
          </p:cNvCxnSpPr>
          <p:nvPr userDrawn="1"/>
        </p:nvCxnSpPr>
        <p:spPr>
          <a:xfrm>
            <a:off x="508000" y="3601636"/>
            <a:ext cx="1168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119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2841-F87C-AB6C-7F1F-A7E73028932A}"/>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sp>
        <p:nvSpPr>
          <p:cNvPr id="4" name="Date Placeholder 3">
            <a:extLst>
              <a:ext uri="{FF2B5EF4-FFF2-40B4-BE49-F238E27FC236}">
                <a16:creationId xmlns:a16="http://schemas.microsoft.com/office/drawing/2014/main" id="{4013D3D5-3391-3F00-D310-D83096C26394}"/>
              </a:ext>
            </a:extLst>
          </p:cNvPr>
          <p:cNvSpPr>
            <a:spLocks noGrp="1"/>
          </p:cNvSpPr>
          <p:nvPr>
            <p:ph type="dt" sz="half" idx="10"/>
          </p:nvPr>
        </p:nvSpPr>
        <p:spPr>
          <a:xfrm>
            <a:off x="182378" y="6353974"/>
            <a:ext cx="2743200" cy="301485"/>
          </a:xfrm>
        </p:spPr>
        <p:txBody>
          <a:bodyPr anchor="b" anchorCtr="0"/>
          <a:lstStyle/>
          <a:p>
            <a:fld id="{01240ED2-82EC-437C-9711-422EF7EDA771}" type="datetimeFigureOut">
              <a:rPr lang="en-US" smtClean="0"/>
              <a:t>7/14/2023</a:t>
            </a:fld>
            <a:endParaRPr lang="en-US"/>
          </a:p>
        </p:txBody>
      </p:sp>
      <p:sp>
        <p:nvSpPr>
          <p:cNvPr id="5" name="Footer Placeholder 4">
            <a:extLst>
              <a:ext uri="{FF2B5EF4-FFF2-40B4-BE49-F238E27FC236}">
                <a16:creationId xmlns:a16="http://schemas.microsoft.com/office/drawing/2014/main" id="{D9C0F430-7483-0104-1375-F03C8265F281}"/>
              </a:ext>
            </a:extLst>
          </p:cNvPr>
          <p:cNvSpPr>
            <a:spLocks noGrp="1"/>
          </p:cNvSpPr>
          <p:nvPr>
            <p:ph type="ftr" sz="quarter" idx="11"/>
          </p:nvPr>
        </p:nvSpPr>
        <p:spPr>
          <a:xfrm>
            <a:off x="4038600" y="6356350"/>
            <a:ext cx="4114800" cy="301485"/>
          </a:xfrm>
        </p:spPr>
        <p:txBody>
          <a:bodyPr anchor="b" anchorCtr="0"/>
          <a:lstStyle/>
          <a:p>
            <a:endParaRPr lang="en-US"/>
          </a:p>
        </p:txBody>
      </p:sp>
      <p:sp>
        <p:nvSpPr>
          <p:cNvPr id="6" name="Slide Number Placeholder 5">
            <a:extLst>
              <a:ext uri="{FF2B5EF4-FFF2-40B4-BE49-F238E27FC236}">
                <a16:creationId xmlns:a16="http://schemas.microsoft.com/office/drawing/2014/main" id="{48AF90E6-7830-C1FF-D4DD-046EFCCD4583}"/>
              </a:ext>
            </a:extLst>
          </p:cNvPr>
          <p:cNvSpPr>
            <a:spLocks noGrp="1"/>
          </p:cNvSpPr>
          <p:nvPr>
            <p:ph type="sldNum" sz="quarter" idx="12"/>
          </p:nvPr>
        </p:nvSpPr>
        <p:spPr>
          <a:xfrm>
            <a:off x="9183628" y="6356350"/>
            <a:ext cx="2743200" cy="301485"/>
          </a:xfrm>
        </p:spPr>
        <p:txBody>
          <a:bodyPr anchor="b" anchorCtr="0"/>
          <a:lstStyle/>
          <a:p>
            <a:fld id="{C20EC9FA-B3C1-419B-BF07-20445C14FD55}"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4994A630-66FF-4415-9800-CC7A853495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cxnSp>
        <p:nvCxnSpPr>
          <p:cNvPr id="10" name="Straight Connector 9">
            <a:extLst>
              <a:ext uri="{FF2B5EF4-FFF2-40B4-BE49-F238E27FC236}">
                <a16:creationId xmlns:a16="http://schemas.microsoft.com/office/drawing/2014/main" id="{B73BA048-90C5-436E-B44B-7A55CEAFE71E}"/>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F481AAFF-1B4E-980E-F4C9-0AF83C7EB846}"/>
              </a:ext>
            </a:extLst>
          </p:cNvPr>
          <p:cNvSpPr>
            <a:spLocks noGrp="1"/>
          </p:cNvSpPr>
          <p:nvPr>
            <p:ph sz="half" idx="1"/>
          </p:nvPr>
        </p:nvSpPr>
        <p:spPr>
          <a:xfrm>
            <a:off x="182880" y="1253331"/>
            <a:ext cx="11302386" cy="4351338"/>
          </a:xfrm>
        </p:spPr>
        <p:txBody>
          <a:bodyPr/>
          <a:lstStyle>
            <a:lvl1pPr>
              <a:defRPr b="1">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Content Placeholder 3">
            <a:extLst>
              <a:ext uri="{FF2B5EF4-FFF2-40B4-BE49-F238E27FC236}">
                <a16:creationId xmlns:a16="http://schemas.microsoft.com/office/drawing/2014/main" id="{1E59DA30-23BD-570E-C4A2-30660960F71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156142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DCDEC6-C3D9-D633-5642-DD38CB6B1E27}"/>
              </a:ext>
            </a:extLst>
          </p:cNvPr>
          <p:cNvSpPr>
            <a:spLocks noGrp="1"/>
          </p:cNvSpPr>
          <p:nvPr>
            <p:ph type="dt" sz="half" idx="10"/>
          </p:nvPr>
        </p:nvSpPr>
        <p:spPr>
          <a:xfrm>
            <a:off x="182378" y="6356350"/>
            <a:ext cx="2743200" cy="301485"/>
          </a:xfrm>
        </p:spPr>
        <p:txBody>
          <a:bodyPr/>
          <a:lstStyle/>
          <a:p>
            <a:fld id="{01240ED2-82EC-437C-9711-422EF7EDA771}" type="datetimeFigureOut">
              <a:rPr lang="en-US" smtClean="0"/>
              <a:t>7/14/2023</a:t>
            </a:fld>
            <a:endParaRPr lang="en-US"/>
          </a:p>
        </p:txBody>
      </p:sp>
      <p:sp>
        <p:nvSpPr>
          <p:cNvPr id="6" name="Footer Placeholder 5">
            <a:extLst>
              <a:ext uri="{FF2B5EF4-FFF2-40B4-BE49-F238E27FC236}">
                <a16:creationId xmlns:a16="http://schemas.microsoft.com/office/drawing/2014/main" id="{B583E5BA-D5EF-42D1-F155-5C3F0B258DBF}"/>
              </a:ext>
            </a:extLst>
          </p:cNvPr>
          <p:cNvSpPr>
            <a:spLocks noGrp="1"/>
          </p:cNvSpPr>
          <p:nvPr>
            <p:ph type="ftr" sz="quarter" idx="11"/>
          </p:nvPr>
        </p:nvSpPr>
        <p:spPr>
          <a:xfrm>
            <a:off x="4038600" y="6356350"/>
            <a:ext cx="4114800" cy="301485"/>
          </a:xfrm>
        </p:spPr>
        <p:txBody>
          <a:bodyPr/>
          <a:lstStyle/>
          <a:p>
            <a:endParaRPr lang="en-US"/>
          </a:p>
        </p:txBody>
      </p:sp>
      <p:sp>
        <p:nvSpPr>
          <p:cNvPr id="7" name="Slide Number Placeholder 6">
            <a:extLst>
              <a:ext uri="{FF2B5EF4-FFF2-40B4-BE49-F238E27FC236}">
                <a16:creationId xmlns:a16="http://schemas.microsoft.com/office/drawing/2014/main" id="{700CC5CD-8DBF-F3F8-E1FC-079717F2C9EB}"/>
              </a:ext>
            </a:extLst>
          </p:cNvPr>
          <p:cNvSpPr>
            <a:spLocks noGrp="1"/>
          </p:cNvSpPr>
          <p:nvPr>
            <p:ph type="sldNum" sz="quarter" idx="12"/>
          </p:nvPr>
        </p:nvSpPr>
        <p:spPr>
          <a:xfrm>
            <a:off x="9266422" y="6356350"/>
            <a:ext cx="2743200" cy="312581"/>
          </a:xfrm>
        </p:spPr>
        <p:txBody>
          <a:bodyPr/>
          <a:lstStyle/>
          <a:p>
            <a:fld id="{C20EC9FA-B3C1-419B-BF07-20445C14FD55}"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410D1B61-C70E-4E3A-B218-A356967FD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cxnSp>
        <p:nvCxnSpPr>
          <p:cNvPr id="9" name="Straight Connector 8">
            <a:extLst>
              <a:ext uri="{FF2B5EF4-FFF2-40B4-BE49-F238E27FC236}">
                <a16:creationId xmlns:a16="http://schemas.microsoft.com/office/drawing/2014/main" id="{9DCDDE4E-E169-EA3B-C2D3-AA971A0C55EB}"/>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D997C13-153D-0FFB-D115-0381F020C85D}"/>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pic>
        <p:nvPicPr>
          <p:cNvPr id="11" name="Content Placeholder 3">
            <a:extLst>
              <a:ext uri="{FF2B5EF4-FFF2-40B4-BE49-F238E27FC236}">
                <a16:creationId xmlns:a16="http://schemas.microsoft.com/office/drawing/2014/main" id="{53CC7E37-AD60-50E5-4BAF-459382BC08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12" name="Content Placeholder 2">
            <a:extLst>
              <a:ext uri="{FF2B5EF4-FFF2-40B4-BE49-F238E27FC236}">
                <a16:creationId xmlns:a16="http://schemas.microsoft.com/office/drawing/2014/main" id="{B2FFF0AB-868A-755D-42B2-1F2B2DA58FEC}"/>
              </a:ext>
            </a:extLst>
          </p:cNvPr>
          <p:cNvSpPr>
            <a:spLocks noGrp="1"/>
          </p:cNvSpPr>
          <p:nvPr>
            <p:ph sz="half" idx="1"/>
          </p:nvPr>
        </p:nvSpPr>
        <p:spPr>
          <a:xfrm>
            <a:off x="182378" y="1253330"/>
            <a:ext cx="5658970" cy="471473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4012BBE0-80BC-FC14-9F12-8DCC86ADA3A9}"/>
              </a:ext>
            </a:extLst>
          </p:cNvPr>
          <p:cNvSpPr>
            <a:spLocks noGrp="1"/>
          </p:cNvSpPr>
          <p:nvPr>
            <p:ph sz="half" idx="2"/>
          </p:nvPr>
        </p:nvSpPr>
        <p:spPr>
          <a:xfrm>
            <a:off x="5982082" y="1253330"/>
            <a:ext cx="5658970" cy="4714727"/>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280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7FADB-5EB0-D088-7316-F7C4A3538467}"/>
              </a:ext>
            </a:extLst>
          </p:cNvPr>
          <p:cNvSpPr>
            <a:spLocks noGrp="1"/>
          </p:cNvSpPr>
          <p:nvPr>
            <p:ph sz="half" idx="1"/>
          </p:nvPr>
        </p:nvSpPr>
        <p:spPr>
          <a:xfrm>
            <a:off x="182378" y="1253330"/>
            <a:ext cx="5658970" cy="471473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F5DF4E2-5B66-F905-DAF6-C89DF78422A9}"/>
              </a:ext>
            </a:extLst>
          </p:cNvPr>
          <p:cNvSpPr>
            <a:spLocks noGrp="1"/>
          </p:cNvSpPr>
          <p:nvPr>
            <p:ph sz="half" idx="2"/>
          </p:nvPr>
        </p:nvSpPr>
        <p:spPr>
          <a:xfrm>
            <a:off x="5982082" y="1253330"/>
            <a:ext cx="5658970" cy="4714727"/>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6DCDEC6-C3D9-D633-5642-DD38CB6B1E27}"/>
              </a:ext>
            </a:extLst>
          </p:cNvPr>
          <p:cNvSpPr>
            <a:spLocks noGrp="1"/>
          </p:cNvSpPr>
          <p:nvPr>
            <p:ph type="dt" sz="half" idx="10"/>
          </p:nvPr>
        </p:nvSpPr>
        <p:spPr>
          <a:xfrm>
            <a:off x="1518188" y="6356350"/>
            <a:ext cx="2338033" cy="301485"/>
          </a:xfrm>
        </p:spPr>
        <p:txBody>
          <a:bodyPr/>
          <a:lstStyle/>
          <a:p>
            <a:fld id="{01240ED2-82EC-437C-9711-422EF7EDA771}" type="datetimeFigureOut">
              <a:rPr lang="en-US" smtClean="0"/>
              <a:t>7/14/2023</a:t>
            </a:fld>
            <a:endParaRPr lang="en-US"/>
          </a:p>
        </p:txBody>
      </p:sp>
      <p:sp>
        <p:nvSpPr>
          <p:cNvPr id="7" name="Slide Number Placeholder 6">
            <a:extLst>
              <a:ext uri="{FF2B5EF4-FFF2-40B4-BE49-F238E27FC236}">
                <a16:creationId xmlns:a16="http://schemas.microsoft.com/office/drawing/2014/main" id="{700CC5CD-8DBF-F3F8-E1FC-079717F2C9EB}"/>
              </a:ext>
            </a:extLst>
          </p:cNvPr>
          <p:cNvSpPr>
            <a:spLocks noGrp="1"/>
          </p:cNvSpPr>
          <p:nvPr>
            <p:ph type="sldNum" sz="quarter" idx="12"/>
          </p:nvPr>
        </p:nvSpPr>
        <p:spPr>
          <a:xfrm>
            <a:off x="9050216" y="6356350"/>
            <a:ext cx="2743200" cy="312581"/>
          </a:xfrm>
        </p:spPr>
        <p:txBody>
          <a:bodyPr/>
          <a:lstStyle/>
          <a:p>
            <a:fld id="{C20EC9FA-B3C1-419B-BF07-20445C14FD55}"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410D1B61-C70E-4E3A-B218-A356967FD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78" y="5968066"/>
            <a:ext cx="1202384" cy="689769"/>
          </a:xfrm>
          <a:prstGeom prst="rect">
            <a:avLst/>
          </a:prstGeom>
        </p:spPr>
      </p:pic>
      <p:sp>
        <p:nvSpPr>
          <p:cNvPr id="10" name="Title 1">
            <a:extLst>
              <a:ext uri="{FF2B5EF4-FFF2-40B4-BE49-F238E27FC236}">
                <a16:creationId xmlns:a16="http://schemas.microsoft.com/office/drawing/2014/main" id="{DD997C13-153D-0FFB-D115-0381F020C85D}"/>
              </a:ext>
            </a:extLst>
          </p:cNvPr>
          <p:cNvSpPr>
            <a:spLocks noGrp="1"/>
          </p:cNvSpPr>
          <p:nvPr>
            <p:ph type="title" hasCustomPrompt="1"/>
          </p:nvPr>
        </p:nvSpPr>
        <p:spPr>
          <a:xfrm>
            <a:off x="182378" y="200165"/>
            <a:ext cx="11458674"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pic>
        <p:nvPicPr>
          <p:cNvPr id="11" name="Content Placeholder 3">
            <a:extLst>
              <a:ext uri="{FF2B5EF4-FFF2-40B4-BE49-F238E27FC236}">
                <a16:creationId xmlns:a16="http://schemas.microsoft.com/office/drawing/2014/main" id="{53CC7E37-AD60-50E5-4BAF-459382BC08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rot="16200000">
            <a:off x="8487528" y="3153526"/>
            <a:ext cx="6858000" cy="550947"/>
          </a:xfrm>
          <a:prstGeom prst="rect">
            <a:avLst/>
          </a:prstGeom>
        </p:spPr>
      </p:pic>
      <p:cxnSp>
        <p:nvCxnSpPr>
          <p:cNvPr id="12" name="Straight Connector 11">
            <a:extLst>
              <a:ext uri="{FF2B5EF4-FFF2-40B4-BE49-F238E27FC236}">
                <a16:creationId xmlns:a16="http://schemas.microsoft.com/office/drawing/2014/main" id="{1738504C-57B7-A351-395C-C674AFCD53EF}"/>
              </a:ext>
            </a:extLst>
          </p:cNvPr>
          <p:cNvCxnSpPr>
            <a:cxnSpLocks/>
          </p:cNvCxnSpPr>
          <p:nvPr userDrawn="1"/>
        </p:nvCxnSpPr>
        <p:spPr>
          <a:xfrm flipV="1">
            <a:off x="182378" y="200165"/>
            <a:ext cx="0" cy="568816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5">
            <a:extLst>
              <a:ext uri="{FF2B5EF4-FFF2-40B4-BE49-F238E27FC236}">
                <a16:creationId xmlns:a16="http://schemas.microsoft.com/office/drawing/2014/main" id="{830AADCA-DD59-2CCA-92F9-42BBA2A7606E}"/>
              </a:ext>
            </a:extLst>
          </p:cNvPr>
          <p:cNvSpPr>
            <a:spLocks noGrp="1"/>
          </p:cNvSpPr>
          <p:nvPr>
            <p:ph type="ftr" sz="quarter" idx="11"/>
          </p:nvPr>
        </p:nvSpPr>
        <p:spPr>
          <a:xfrm>
            <a:off x="3989647" y="6356350"/>
            <a:ext cx="4923241" cy="301485"/>
          </a:xfrm>
        </p:spPr>
        <p:txBody>
          <a:bodyPr/>
          <a:lstStyle/>
          <a:p>
            <a:endParaRPr lang="en-US" dirty="0"/>
          </a:p>
        </p:txBody>
      </p:sp>
    </p:spTree>
    <p:extLst>
      <p:ext uri="{BB962C8B-B14F-4D97-AF65-F5344CB8AC3E}">
        <p14:creationId xmlns:p14="http://schemas.microsoft.com/office/powerpoint/2010/main" val="257079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13965E61-2D3A-27DC-5791-AAAA5E31F870}"/>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7/14/2023</a:t>
            </a:fld>
            <a:endParaRPr lang="en-US"/>
          </a:p>
        </p:txBody>
      </p:sp>
      <p:sp>
        <p:nvSpPr>
          <p:cNvPr id="8" name="Footer Placeholder 7">
            <a:extLst>
              <a:ext uri="{FF2B5EF4-FFF2-40B4-BE49-F238E27FC236}">
                <a16:creationId xmlns:a16="http://schemas.microsoft.com/office/drawing/2014/main" id="{FA0DE827-7E90-339D-83C7-DFC5883854CF}"/>
              </a:ext>
            </a:extLst>
          </p:cNvPr>
          <p:cNvSpPr>
            <a:spLocks noGrp="1"/>
          </p:cNvSpPr>
          <p:nvPr>
            <p:ph type="ftr" sz="quarter" idx="11"/>
          </p:nvPr>
        </p:nvSpPr>
        <p:spPr>
          <a:xfrm>
            <a:off x="4038600" y="6356350"/>
            <a:ext cx="4114800" cy="301485"/>
          </a:xfrm>
        </p:spPr>
        <p:txBody>
          <a:bodyPr/>
          <a:lstStyle/>
          <a:p>
            <a:endParaRPr lang="en-US"/>
          </a:p>
        </p:txBody>
      </p:sp>
      <p:sp>
        <p:nvSpPr>
          <p:cNvPr id="9" name="Slide Number Placeholder 8">
            <a:extLst>
              <a:ext uri="{FF2B5EF4-FFF2-40B4-BE49-F238E27FC236}">
                <a16:creationId xmlns:a16="http://schemas.microsoft.com/office/drawing/2014/main" id="{124B800F-A603-DF8F-4F0E-3E894B54FC60}"/>
              </a:ext>
            </a:extLst>
          </p:cNvPr>
          <p:cNvSpPr>
            <a:spLocks noGrp="1"/>
          </p:cNvSpPr>
          <p:nvPr>
            <p:ph type="sldNum" sz="quarter" idx="12"/>
          </p:nvPr>
        </p:nvSpPr>
        <p:spPr>
          <a:xfrm>
            <a:off x="8610600" y="6356350"/>
            <a:ext cx="3316228" cy="301485"/>
          </a:xfrm>
        </p:spPr>
        <p:txBody>
          <a:bodyPr/>
          <a:lstStyle/>
          <a:p>
            <a:fld id="{C20EC9FA-B3C1-419B-BF07-20445C14FD55}"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BD906320-0790-443C-A883-EB54F466F7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11" name="Title 1">
            <a:extLst>
              <a:ext uri="{FF2B5EF4-FFF2-40B4-BE49-F238E27FC236}">
                <a16:creationId xmlns:a16="http://schemas.microsoft.com/office/drawing/2014/main" id="{D0D94E90-3564-1B34-3C3C-761097EFE0C8}"/>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cxnSp>
        <p:nvCxnSpPr>
          <p:cNvPr id="12" name="Straight Connector 11">
            <a:extLst>
              <a:ext uri="{FF2B5EF4-FFF2-40B4-BE49-F238E27FC236}">
                <a16:creationId xmlns:a16="http://schemas.microsoft.com/office/drawing/2014/main" id="{5090ACA5-F3DA-EF16-86EF-337C63B1C594}"/>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Content Placeholder 3">
            <a:extLst>
              <a:ext uri="{FF2B5EF4-FFF2-40B4-BE49-F238E27FC236}">
                <a16:creationId xmlns:a16="http://schemas.microsoft.com/office/drawing/2014/main" id="{74ABCADF-153C-1963-BCBA-C58E83C60B6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14" name="Text Placeholder 2">
            <a:extLst>
              <a:ext uri="{FF2B5EF4-FFF2-40B4-BE49-F238E27FC236}">
                <a16:creationId xmlns:a16="http://schemas.microsoft.com/office/drawing/2014/main" id="{D26DCD2C-EFCF-BAE3-F250-549DD82F8F67}"/>
              </a:ext>
            </a:extLst>
          </p:cNvPr>
          <p:cNvSpPr>
            <a:spLocks noGrp="1"/>
          </p:cNvSpPr>
          <p:nvPr>
            <p:ph type="body" idx="1"/>
          </p:nvPr>
        </p:nvSpPr>
        <p:spPr>
          <a:xfrm>
            <a:off x="182378"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4">
            <a:extLst>
              <a:ext uri="{FF2B5EF4-FFF2-40B4-BE49-F238E27FC236}">
                <a16:creationId xmlns:a16="http://schemas.microsoft.com/office/drawing/2014/main" id="{9E11B7EF-38E8-03A8-5D8C-FCEFB7246D7C}"/>
              </a:ext>
            </a:extLst>
          </p:cNvPr>
          <p:cNvSpPr>
            <a:spLocks noGrp="1"/>
          </p:cNvSpPr>
          <p:nvPr>
            <p:ph type="body" sz="quarter" idx="3"/>
          </p:nvPr>
        </p:nvSpPr>
        <p:spPr>
          <a:xfrm>
            <a:off x="5982082"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2">
            <a:extLst>
              <a:ext uri="{FF2B5EF4-FFF2-40B4-BE49-F238E27FC236}">
                <a16:creationId xmlns:a16="http://schemas.microsoft.com/office/drawing/2014/main" id="{575C2387-82C7-9A4B-AB5E-F87E6E810EFA}"/>
              </a:ext>
            </a:extLst>
          </p:cNvPr>
          <p:cNvSpPr>
            <a:spLocks noGrp="1"/>
          </p:cNvSpPr>
          <p:nvPr>
            <p:ph sz="half" idx="13"/>
          </p:nvPr>
        </p:nvSpPr>
        <p:spPr>
          <a:xfrm>
            <a:off x="182378" y="2114203"/>
            <a:ext cx="5658970" cy="3853862"/>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5AEADC3D-2097-424D-3744-31BC7880AA6A}"/>
              </a:ext>
            </a:extLst>
          </p:cNvPr>
          <p:cNvSpPr>
            <a:spLocks noGrp="1"/>
          </p:cNvSpPr>
          <p:nvPr>
            <p:ph sz="half" idx="2"/>
          </p:nvPr>
        </p:nvSpPr>
        <p:spPr>
          <a:xfrm>
            <a:off x="5982082" y="2114202"/>
            <a:ext cx="5658970" cy="385385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290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A1DEB2-6D50-C3AD-98B2-F172AA170465}"/>
              </a:ext>
            </a:extLst>
          </p:cNvPr>
          <p:cNvSpPr>
            <a:spLocks noGrp="1"/>
          </p:cNvSpPr>
          <p:nvPr>
            <p:ph type="body" idx="1"/>
          </p:nvPr>
        </p:nvSpPr>
        <p:spPr>
          <a:xfrm>
            <a:off x="182378"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1D3E9010-667B-5848-3FEE-00F4EE411741}"/>
              </a:ext>
            </a:extLst>
          </p:cNvPr>
          <p:cNvSpPr>
            <a:spLocks noGrp="1"/>
          </p:cNvSpPr>
          <p:nvPr>
            <p:ph type="body" sz="quarter" idx="3"/>
          </p:nvPr>
        </p:nvSpPr>
        <p:spPr>
          <a:xfrm>
            <a:off x="5982082"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itle 1">
            <a:extLst>
              <a:ext uri="{FF2B5EF4-FFF2-40B4-BE49-F238E27FC236}">
                <a16:creationId xmlns:a16="http://schemas.microsoft.com/office/drawing/2014/main" id="{D0D94E90-3564-1B34-3C3C-761097EFE0C8}"/>
              </a:ext>
            </a:extLst>
          </p:cNvPr>
          <p:cNvSpPr>
            <a:spLocks noGrp="1"/>
          </p:cNvSpPr>
          <p:nvPr>
            <p:ph type="title" hasCustomPrompt="1"/>
          </p:nvPr>
        </p:nvSpPr>
        <p:spPr>
          <a:xfrm>
            <a:off x="182378" y="200165"/>
            <a:ext cx="11458674"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cxnSp>
        <p:nvCxnSpPr>
          <p:cNvPr id="12" name="Straight Connector 11">
            <a:extLst>
              <a:ext uri="{FF2B5EF4-FFF2-40B4-BE49-F238E27FC236}">
                <a16:creationId xmlns:a16="http://schemas.microsoft.com/office/drawing/2014/main" id="{5090ACA5-F3DA-EF16-86EF-337C63B1C594}"/>
              </a:ext>
            </a:extLst>
          </p:cNvPr>
          <p:cNvCxnSpPr>
            <a:cxnSpLocks/>
          </p:cNvCxnSpPr>
          <p:nvPr userDrawn="1"/>
        </p:nvCxnSpPr>
        <p:spPr>
          <a:xfrm flipV="1">
            <a:off x="182378" y="200165"/>
            <a:ext cx="0" cy="568816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Content Placeholder 3">
            <a:extLst>
              <a:ext uri="{FF2B5EF4-FFF2-40B4-BE49-F238E27FC236}">
                <a16:creationId xmlns:a16="http://schemas.microsoft.com/office/drawing/2014/main" id="{C58FF809-73AD-904D-9314-C096CF9747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3580"/>
          <a:stretch/>
        </p:blipFill>
        <p:spPr>
          <a:xfrm rot="16200000">
            <a:off x="8487528" y="3153526"/>
            <a:ext cx="6858000" cy="550947"/>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CC7B8DB-7ED8-6E65-BC94-FD232A01A9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378" y="5968066"/>
            <a:ext cx="1202384" cy="689769"/>
          </a:xfrm>
          <a:prstGeom prst="rect">
            <a:avLst/>
          </a:prstGeom>
        </p:spPr>
      </p:pic>
      <p:sp>
        <p:nvSpPr>
          <p:cNvPr id="19" name="Content Placeholder 2">
            <a:extLst>
              <a:ext uri="{FF2B5EF4-FFF2-40B4-BE49-F238E27FC236}">
                <a16:creationId xmlns:a16="http://schemas.microsoft.com/office/drawing/2014/main" id="{516234C8-7DF9-5AE0-6672-3F828FBB0881}"/>
              </a:ext>
            </a:extLst>
          </p:cNvPr>
          <p:cNvSpPr>
            <a:spLocks noGrp="1"/>
          </p:cNvSpPr>
          <p:nvPr>
            <p:ph sz="half" idx="13"/>
          </p:nvPr>
        </p:nvSpPr>
        <p:spPr>
          <a:xfrm>
            <a:off x="182378" y="2114203"/>
            <a:ext cx="5658970" cy="3853862"/>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F5AB5850-1751-FDB4-05FD-0C5732442731}"/>
              </a:ext>
            </a:extLst>
          </p:cNvPr>
          <p:cNvSpPr>
            <a:spLocks noGrp="1"/>
          </p:cNvSpPr>
          <p:nvPr>
            <p:ph sz="half" idx="2"/>
          </p:nvPr>
        </p:nvSpPr>
        <p:spPr>
          <a:xfrm>
            <a:off x="5982082" y="2114202"/>
            <a:ext cx="5658970" cy="385385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Date Placeholder 4">
            <a:extLst>
              <a:ext uri="{FF2B5EF4-FFF2-40B4-BE49-F238E27FC236}">
                <a16:creationId xmlns:a16="http://schemas.microsoft.com/office/drawing/2014/main" id="{C9024D9C-864B-6394-FD97-004F9A72799B}"/>
              </a:ext>
            </a:extLst>
          </p:cNvPr>
          <p:cNvSpPr>
            <a:spLocks noGrp="1"/>
          </p:cNvSpPr>
          <p:nvPr>
            <p:ph type="dt" sz="half" idx="10"/>
          </p:nvPr>
        </p:nvSpPr>
        <p:spPr>
          <a:xfrm>
            <a:off x="1518188" y="6356350"/>
            <a:ext cx="2338033" cy="301485"/>
          </a:xfrm>
        </p:spPr>
        <p:txBody>
          <a:bodyPr/>
          <a:lstStyle/>
          <a:p>
            <a:fld id="{01240ED2-82EC-437C-9711-422EF7EDA771}" type="datetimeFigureOut">
              <a:rPr lang="en-US" smtClean="0"/>
              <a:t>7/14/2023</a:t>
            </a:fld>
            <a:endParaRPr lang="en-US"/>
          </a:p>
        </p:txBody>
      </p:sp>
      <p:sp>
        <p:nvSpPr>
          <p:cNvPr id="24" name="Slide Number Placeholder 6">
            <a:extLst>
              <a:ext uri="{FF2B5EF4-FFF2-40B4-BE49-F238E27FC236}">
                <a16:creationId xmlns:a16="http://schemas.microsoft.com/office/drawing/2014/main" id="{EA13A6F1-9001-B09E-A63C-DE4BC0A5EB78}"/>
              </a:ext>
            </a:extLst>
          </p:cNvPr>
          <p:cNvSpPr>
            <a:spLocks noGrp="1"/>
          </p:cNvSpPr>
          <p:nvPr>
            <p:ph type="sldNum" sz="quarter" idx="12"/>
          </p:nvPr>
        </p:nvSpPr>
        <p:spPr>
          <a:xfrm>
            <a:off x="9050216" y="6356350"/>
            <a:ext cx="2743200" cy="312581"/>
          </a:xfrm>
        </p:spPr>
        <p:txBody>
          <a:bodyPr/>
          <a:lstStyle/>
          <a:p>
            <a:fld id="{C20EC9FA-B3C1-419B-BF07-20445C14FD55}" type="slidenum">
              <a:rPr lang="en-US" smtClean="0"/>
              <a:t>‹#›</a:t>
            </a:fld>
            <a:endParaRPr lang="en-US"/>
          </a:p>
        </p:txBody>
      </p:sp>
      <p:sp>
        <p:nvSpPr>
          <p:cNvPr id="25" name="Footer Placeholder 5">
            <a:extLst>
              <a:ext uri="{FF2B5EF4-FFF2-40B4-BE49-F238E27FC236}">
                <a16:creationId xmlns:a16="http://schemas.microsoft.com/office/drawing/2014/main" id="{94231E97-E19A-013B-80C9-43F7A774E2D0}"/>
              </a:ext>
            </a:extLst>
          </p:cNvPr>
          <p:cNvSpPr>
            <a:spLocks noGrp="1"/>
          </p:cNvSpPr>
          <p:nvPr>
            <p:ph type="ftr" sz="quarter" idx="11"/>
          </p:nvPr>
        </p:nvSpPr>
        <p:spPr>
          <a:xfrm>
            <a:off x="3989647" y="6356350"/>
            <a:ext cx="4923241" cy="301485"/>
          </a:xfrm>
        </p:spPr>
        <p:txBody>
          <a:bodyPr/>
          <a:lstStyle/>
          <a:p>
            <a:endParaRPr lang="en-US" dirty="0"/>
          </a:p>
        </p:txBody>
      </p:sp>
    </p:spTree>
    <p:extLst>
      <p:ext uri="{BB962C8B-B14F-4D97-AF65-F5344CB8AC3E}">
        <p14:creationId xmlns:p14="http://schemas.microsoft.com/office/powerpoint/2010/main" val="395340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9E0A04-741B-2BA6-E8FA-AB92BC6EAA9B}"/>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7/14/2023</a:t>
            </a:fld>
            <a:endParaRPr lang="en-US"/>
          </a:p>
        </p:txBody>
      </p:sp>
      <p:sp>
        <p:nvSpPr>
          <p:cNvPr id="4" name="Footer Placeholder 3">
            <a:extLst>
              <a:ext uri="{FF2B5EF4-FFF2-40B4-BE49-F238E27FC236}">
                <a16:creationId xmlns:a16="http://schemas.microsoft.com/office/drawing/2014/main" id="{CDDCFEF3-5BE6-8F39-9429-0DE3D5395096}"/>
              </a:ext>
            </a:extLst>
          </p:cNvPr>
          <p:cNvSpPr>
            <a:spLocks noGrp="1"/>
          </p:cNvSpPr>
          <p:nvPr>
            <p:ph type="ftr" sz="quarter" idx="11"/>
          </p:nvPr>
        </p:nvSpPr>
        <p:spPr>
          <a:xfrm>
            <a:off x="4038600" y="6356350"/>
            <a:ext cx="4114800" cy="301485"/>
          </a:xfrm>
        </p:spPr>
        <p:txBody>
          <a:bodyPr/>
          <a:lstStyle/>
          <a:p>
            <a:endParaRPr lang="en-US"/>
          </a:p>
        </p:txBody>
      </p:sp>
      <p:sp>
        <p:nvSpPr>
          <p:cNvPr id="5" name="Slide Number Placeholder 4">
            <a:extLst>
              <a:ext uri="{FF2B5EF4-FFF2-40B4-BE49-F238E27FC236}">
                <a16:creationId xmlns:a16="http://schemas.microsoft.com/office/drawing/2014/main" id="{2A6627FB-D71F-4F5E-A31A-5255557E7F42}"/>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pic>
        <p:nvPicPr>
          <p:cNvPr id="6" name="Picture 5" descr="Shape&#10;&#10;Description automatically generated with medium confidence">
            <a:extLst>
              <a:ext uri="{FF2B5EF4-FFF2-40B4-BE49-F238E27FC236}">
                <a16:creationId xmlns:a16="http://schemas.microsoft.com/office/drawing/2014/main" id="{1920E321-7F2C-4407-AA7E-5A3E2FD72D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7" name="Title 1">
            <a:extLst>
              <a:ext uri="{FF2B5EF4-FFF2-40B4-BE49-F238E27FC236}">
                <a16:creationId xmlns:a16="http://schemas.microsoft.com/office/drawing/2014/main" id="{71F86A4A-A466-1AC0-2EB0-A73615783D12}"/>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cxnSp>
        <p:nvCxnSpPr>
          <p:cNvPr id="8" name="Straight Connector 7">
            <a:extLst>
              <a:ext uri="{FF2B5EF4-FFF2-40B4-BE49-F238E27FC236}">
                <a16:creationId xmlns:a16="http://schemas.microsoft.com/office/drawing/2014/main" id="{81CC3F25-A379-4E62-B87B-F47EC330F934}"/>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3">
            <a:extLst>
              <a:ext uri="{FF2B5EF4-FFF2-40B4-BE49-F238E27FC236}">
                <a16:creationId xmlns:a16="http://schemas.microsoft.com/office/drawing/2014/main" id="{3F5F2906-FD98-4211-2B18-660A3C2144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4903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2A1CDA-E100-3657-237D-739EB1C4B93D}"/>
              </a:ext>
            </a:extLst>
          </p:cNvPr>
          <p:cNvSpPr>
            <a:spLocks noGrp="1"/>
          </p:cNvSpPr>
          <p:nvPr>
            <p:ph type="title"/>
          </p:nvPr>
        </p:nvSpPr>
        <p:spPr>
          <a:xfrm>
            <a:off x="438539" y="186609"/>
            <a:ext cx="9666514" cy="97971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ACB6EF-A2E4-F687-8C91-203C3FE6BBF5}"/>
              </a:ext>
            </a:extLst>
          </p:cNvPr>
          <p:cNvSpPr>
            <a:spLocks noGrp="1"/>
          </p:cNvSpPr>
          <p:nvPr>
            <p:ph type="body" idx="1"/>
          </p:nvPr>
        </p:nvSpPr>
        <p:spPr>
          <a:xfrm>
            <a:off x="438539" y="1698171"/>
            <a:ext cx="10915261" cy="4320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EBC4F90-1A99-D4BC-791C-64C2A0314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01240ED2-82EC-437C-9711-422EF7EDA771}" type="datetimeFigureOut">
              <a:rPr lang="en-US" smtClean="0"/>
              <a:pPr/>
              <a:t>7/14/2023</a:t>
            </a:fld>
            <a:endParaRPr lang="en-US" dirty="0"/>
          </a:p>
        </p:txBody>
      </p:sp>
      <p:sp>
        <p:nvSpPr>
          <p:cNvPr id="5" name="Footer Placeholder 4">
            <a:extLst>
              <a:ext uri="{FF2B5EF4-FFF2-40B4-BE49-F238E27FC236}">
                <a16:creationId xmlns:a16="http://schemas.microsoft.com/office/drawing/2014/main" id="{287D7253-5E0F-8818-C991-0A1F729432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FB9DFD38-D817-AA12-BE26-0FB2AC1BF3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C20EC9FA-B3C1-419B-BF07-20445C14FD55}" type="slidenum">
              <a:rPr lang="en-US" smtClean="0"/>
              <a:pPr/>
              <a:t>‹#›</a:t>
            </a:fld>
            <a:endParaRPr lang="en-US" dirty="0"/>
          </a:p>
        </p:txBody>
      </p:sp>
    </p:spTree>
    <p:extLst>
      <p:ext uri="{BB962C8B-B14F-4D97-AF65-F5344CB8AC3E}">
        <p14:creationId xmlns:p14="http://schemas.microsoft.com/office/powerpoint/2010/main" val="4007929143"/>
      </p:ext>
    </p:extLst>
  </p:cSld>
  <p:clrMap bg1="lt1" tx1="dk1" bg2="lt2" tx2="dk2" accent1="accent1" accent2="accent2" accent3="accent3" accent4="accent4" accent5="accent5" accent6="accent6" hlink="hlink" folHlink="folHlink"/>
  <p:sldLayoutIdLst>
    <p:sldLayoutId id="2147483666" r:id="rId1"/>
    <p:sldLayoutId id="2147483661" r:id="rId2"/>
    <p:sldLayoutId id="2147483667" r:id="rId3"/>
    <p:sldLayoutId id="2147483665" r:id="rId4"/>
    <p:sldLayoutId id="2147483663" r:id="rId5"/>
    <p:sldLayoutId id="2147483669" r:id="rId6"/>
    <p:sldLayoutId id="2147483664" r:id="rId7"/>
    <p:sldLayoutId id="2147483660" r:id="rId8"/>
    <p:sldLayoutId id="2147483670" r:id="rId9"/>
    <p:sldLayoutId id="2147483671" r:id="rId10"/>
    <p:sldLayoutId id="2147483668"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Gilroy ExtraBold" panose="000009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2A1CDA-E100-3657-237D-739EB1C4B93D}"/>
              </a:ext>
            </a:extLst>
          </p:cNvPr>
          <p:cNvSpPr>
            <a:spLocks noGrp="1"/>
          </p:cNvSpPr>
          <p:nvPr>
            <p:ph type="title"/>
          </p:nvPr>
        </p:nvSpPr>
        <p:spPr>
          <a:xfrm>
            <a:off x="438539" y="186609"/>
            <a:ext cx="9666514" cy="97971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ACB6EF-A2E4-F687-8C91-203C3FE6BBF5}"/>
              </a:ext>
            </a:extLst>
          </p:cNvPr>
          <p:cNvSpPr>
            <a:spLocks noGrp="1"/>
          </p:cNvSpPr>
          <p:nvPr>
            <p:ph type="body" idx="1"/>
          </p:nvPr>
        </p:nvSpPr>
        <p:spPr>
          <a:xfrm>
            <a:off x="438539" y="1698171"/>
            <a:ext cx="10915261" cy="4320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EBC4F90-1A99-D4BC-791C-64C2A0314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01240ED2-82EC-437C-9711-422EF7EDA771}" type="datetimeFigureOut">
              <a:rPr lang="en-US" smtClean="0"/>
              <a:pPr/>
              <a:t>7/14/2023</a:t>
            </a:fld>
            <a:endParaRPr lang="en-US" dirty="0"/>
          </a:p>
        </p:txBody>
      </p:sp>
      <p:sp>
        <p:nvSpPr>
          <p:cNvPr id="5" name="Footer Placeholder 4">
            <a:extLst>
              <a:ext uri="{FF2B5EF4-FFF2-40B4-BE49-F238E27FC236}">
                <a16:creationId xmlns:a16="http://schemas.microsoft.com/office/drawing/2014/main" id="{287D7253-5E0F-8818-C991-0A1F729432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FB9DFD38-D817-AA12-BE26-0FB2AC1BF3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C20EC9FA-B3C1-419B-BF07-20445C14FD55}" type="slidenum">
              <a:rPr lang="en-US" smtClean="0"/>
              <a:pPr/>
              <a:t>‹#›</a:t>
            </a:fld>
            <a:endParaRPr lang="en-US" dirty="0"/>
          </a:p>
        </p:txBody>
      </p:sp>
    </p:spTree>
    <p:extLst>
      <p:ext uri="{BB962C8B-B14F-4D97-AF65-F5344CB8AC3E}">
        <p14:creationId xmlns:p14="http://schemas.microsoft.com/office/powerpoint/2010/main" val="3520282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Gilroy ExtraBold" panose="000009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zoom.us/hc/en-us/articles/201362643-Sharing-Computer-Sound-During-Screen-Sharing" TargetMode="External"/><Relationship Id="rId2" Type="http://schemas.openxmlformats.org/officeDocument/2006/relationships/hyperlink" Target="https://www.unitedwayhouston.org/materials/stories-and-video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wgh.makingtoughchoices.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jbPpdyn16sY" TargetMode="External"/><Relationship Id="rId2" Type="http://schemas.openxmlformats.org/officeDocument/2006/relationships/hyperlink" Target="https://support.zoom.us/hc/en-us/articles/206476313-Managing-breakout-room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48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E83985-EF36-49F5-AD53-8BBD764A3AF7}"/>
              </a:ext>
            </a:extLst>
          </p:cNvPr>
          <p:cNvSpPr>
            <a:spLocks noGrp="1"/>
          </p:cNvSpPr>
          <p:nvPr>
            <p:ph type="title"/>
          </p:nvPr>
        </p:nvSpPr>
        <p:spPr/>
        <p:txBody>
          <a:bodyPr>
            <a:normAutofit/>
          </a:bodyPr>
          <a:lstStyle/>
          <a:p>
            <a:r>
              <a:rPr lang="en-US" sz="3600" dirty="0"/>
              <a:t>wrap up video</a:t>
            </a:r>
          </a:p>
        </p:txBody>
      </p:sp>
      <p:sp>
        <p:nvSpPr>
          <p:cNvPr id="5" name="Content Placeholder 4">
            <a:extLst>
              <a:ext uri="{FF2B5EF4-FFF2-40B4-BE49-F238E27FC236}">
                <a16:creationId xmlns:a16="http://schemas.microsoft.com/office/drawing/2014/main" id="{21C703EF-0CEA-4B08-9869-96C61C8E56F4}"/>
              </a:ext>
            </a:extLst>
          </p:cNvPr>
          <p:cNvSpPr>
            <a:spLocks noGrp="1"/>
          </p:cNvSpPr>
          <p:nvPr>
            <p:ph sz="half" idx="1"/>
          </p:nvPr>
        </p:nvSpPr>
        <p:spPr/>
        <p:txBody>
          <a:bodyPr/>
          <a:lstStyle/>
          <a:p>
            <a:r>
              <a:rPr lang="en-US" dirty="0"/>
              <a:t>ALICE Video (2 min 50 sec)</a:t>
            </a:r>
          </a:p>
          <a:p>
            <a:pPr lvl="1"/>
            <a:r>
              <a:rPr lang="en-US" dirty="0"/>
              <a:t>Available to download </a:t>
            </a:r>
            <a:r>
              <a:rPr lang="en-US" dirty="0">
                <a:hlinkClick r:id="rId2"/>
              </a:rPr>
              <a:t>here</a:t>
            </a:r>
            <a:r>
              <a:rPr lang="en-US" dirty="0"/>
              <a:t> (titled Who is Alice?)</a:t>
            </a:r>
          </a:p>
          <a:p>
            <a:r>
              <a:rPr lang="en-US" dirty="0"/>
              <a:t>Make sure to </a:t>
            </a:r>
            <a:r>
              <a:rPr lang="en-US" dirty="0">
                <a:hlinkClick r:id="rId3"/>
              </a:rPr>
              <a:t>share your computer sound</a:t>
            </a:r>
            <a:endParaRPr lang="en-US" dirty="0"/>
          </a:p>
          <a:p>
            <a:pPr lvl="1"/>
            <a:r>
              <a:rPr lang="en-US" dirty="0"/>
              <a:t>Screenshot on next slide</a:t>
            </a:r>
          </a:p>
        </p:txBody>
      </p:sp>
    </p:spTree>
    <p:extLst>
      <p:ext uri="{BB962C8B-B14F-4D97-AF65-F5344CB8AC3E}">
        <p14:creationId xmlns:p14="http://schemas.microsoft.com/office/powerpoint/2010/main" val="167892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BBB7-FFF8-4120-8161-813670AD08BE}"/>
              </a:ext>
            </a:extLst>
          </p:cNvPr>
          <p:cNvSpPr>
            <a:spLocks noGrp="1"/>
          </p:cNvSpPr>
          <p:nvPr>
            <p:ph type="title"/>
          </p:nvPr>
        </p:nvSpPr>
        <p:spPr/>
        <p:txBody>
          <a:bodyPr>
            <a:normAutofit/>
          </a:bodyPr>
          <a:lstStyle/>
          <a:p>
            <a:r>
              <a:rPr lang="en-US" sz="3600" dirty="0"/>
              <a:t>instructions to share computer audio</a:t>
            </a:r>
          </a:p>
        </p:txBody>
      </p:sp>
      <p:pic>
        <p:nvPicPr>
          <p:cNvPr id="4" name="Content Placeholder 3">
            <a:extLst>
              <a:ext uri="{FF2B5EF4-FFF2-40B4-BE49-F238E27FC236}">
                <a16:creationId xmlns:a16="http://schemas.microsoft.com/office/drawing/2014/main" id="{A5CEFCFE-3AAA-4DA9-A6A0-880E050A9EE8}"/>
              </a:ext>
            </a:extLst>
          </p:cNvPr>
          <p:cNvPicPr>
            <a:picLocks noGrp="1" noChangeAspect="1"/>
          </p:cNvPicPr>
          <p:nvPr>
            <p:ph sz="half" idx="1"/>
          </p:nvPr>
        </p:nvPicPr>
        <p:blipFill>
          <a:blip r:embed="rId2"/>
          <a:stretch>
            <a:fillRect/>
          </a:stretch>
        </p:blipFill>
        <p:spPr>
          <a:xfrm>
            <a:off x="3082916" y="1252538"/>
            <a:ext cx="5502293" cy="4352925"/>
          </a:xfrm>
          <a:prstGeom prst="rect">
            <a:avLst/>
          </a:prstGeom>
        </p:spPr>
      </p:pic>
    </p:spTree>
    <p:extLst>
      <p:ext uri="{BB962C8B-B14F-4D97-AF65-F5344CB8AC3E}">
        <p14:creationId xmlns:p14="http://schemas.microsoft.com/office/powerpoint/2010/main" val="52433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49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CDB9-F065-EB01-61E3-06A135E38F37}"/>
              </a:ext>
            </a:extLst>
          </p:cNvPr>
          <p:cNvSpPr>
            <a:spLocks noGrp="1"/>
          </p:cNvSpPr>
          <p:nvPr>
            <p:ph type="title"/>
          </p:nvPr>
        </p:nvSpPr>
        <p:spPr/>
        <p:txBody>
          <a:bodyPr>
            <a:normAutofit/>
          </a:bodyPr>
          <a:lstStyle/>
          <a:p>
            <a:r>
              <a:rPr lang="en-US" sz="3600" dirty="0"/>
              <a:t>raising awareness of a struggling population</a:t>
            </a:r>
          </a:p>
        </p:txBody>
      </p:sp>
      <p:sp>
        <p:nvSpPr>
          <p:cNvPr id="5" name="Content Placeholder 4">
            <a:extLst>
              <a:ext uri="{FF2B5EF4-FFF2-40B4-BE49-F238E27FC236}">
                <a16:creationId xmlns:a16="http://schemas.microsoft.com/office/drawing/2014/main" id="{C32926B8-2228-64AD-8A84-D1A48C11D95C}"/>
              </a:ext>
            </a:extLst>
          </p:cNvPr>
          <p:cNvSpPr>
            <a:spLocks noGrp="1"/>
          </p:cNvSpPr>
          <p:nvPr>
            <p:ph sz="half" idx="1"/>
          </p:nvPr>
        </p:nvSpPr>
        <p:spPr>
          <a:xfrm>
            <a:off x="410941" y="1321063"/>
            <a:ext cx="11302386" cy="1269736"/>
          </a:xfrm>
        </p:spPr>
        <p:txBody>
          <a:bodyPr>
            <a:noAutofit/>
          </a:bodyPr>
          <a:lstStyle/>
          <a:p>
            <a:pPr marL="0" indent="0">
              <a:buNone/>
            </a:pPr>
            <a:r>
              <a:rPr lang="en-US" sz="2400" b="0" dirty="0"/>
              <a:t>ALICE (</a:t>
            </a:r>
            <a:r>
              <a:rPr lang="en-US" sz="2400" dirty="0"/>
              <a:t>A</a:t>
            </a:r>
            <a:r>
              <a:rPr lang="en-US" sz="2400" b="0" dirty="0"/>
              <a:t>sset </a:t>
            </a:r>
            <a:r>
              <a:rPr lang="en-US" sz="2400" dirty="0"/>
              <a:t>L</a:t>
            </a:r>
            <a:r>
              <a:rPr lang="en-US" sz="2400" b="0" dirty="0"/>
              <a:t>imited, </a:t>
            </a:r>
            <a:r>
              <a:rPr lang="en-US" sz="2400" dirty="0"/>
              <a:t>I</a:t>
            </a:r>
            <a:r>
              <a:rPr lang="en-US" sz="2400" b="0" dirty="0"/>
              <a:t>ncome </a:t>
            </a:r>
            <a:r>
              <a:rPr lang="en-US" sz="2400" dirty="0"/>
              <a:t>C</a:t>
            </a:r>
            <a:r>
              <a:rPr lang="en-US" sz="2400" b="0" dirty="0"/>
              <a:t>onstrained, </a:t>
            </a:r>
            <a:r>
              <a:rPr lang="en-US" sz="2400" dirty="0"/>
              <a:t>E</a:t>
            </a:r>
            <a:r>
              <a:rPr lang="en-US" sz="2400" b="0" dirty="0"/>
              <a:t>mployed) represents those who are working but struggle to afford the basic necessities of life. </a:t>
            </a:r>
          </a:p>
          <a:p>
            <a:pPr marL="0" indent="0">
              <a:buNone/>
            </a:pPr>
            <a:endParaRPr lang="en-US" sz="2400" b="0" dirty="0"/>
          </a:p>
          <a:p>
            <a:pPr marL="0" indent="0">
              <a:buNone/>
            </a:pPr>
            <a:r>
              <a:rPr lang="en-US" sz="2400" b="0" dirty="0"/>
              <a:t>Right here in Greater Houston, more than </a:t>
            </a:r>
            <a:r>
              <a:rPr lang="en-US" sz="2400" dirty="0">
                <a:solidFill>
                  <a:schemeClr val="accent3">
                    <a:lumMod val="75000"/>
                  </a:schemeClr>
                </a:solidFill>
              </a:rPr>
              <a:t>one million households </a:t>
            </a:r>
            <a:r>
              <a:rPr lang="en-US" sz="2400" b="0" dirty="0"/>
              <a:t>are struggling to make ends meet.</a:t>
            </a:r>
          </a:p>
        </p:txBody>
      </p:sp>
      <p:sp>
        <p:nvSpPr>
          <p:cNvPr id="6" name="TextBox 5">
            <a:extLst>
              <a:ext uri="{FF2B5EF4-FFF2-40B4-BE49-F238E27FC236}">
                <a16:creationId xmlns:a16="http://schemas.microsoft.com/office/drawing/2014/main" id="{11E06418-09F6-97F9-7F22-7B3FEE455E50}"/>
              </a:ext>
            </a:extLst>
          </p:cNvPr>
          <p:cNvSpPr txBox="1"/>
          <p:nvPr/>
        </p:nvSpPr>
        <p:spPr>
          <a:xfrm>
            <a:off x="2657856" y="3846574"/>
            <a:ext cx="7376160" cy="1938992"/>
          </a:xfrm>
          <a:prstGeom prst="rect">
            <a:avLst/>
          </a:prstGeom>
          <a:noFill/>
        </p:spPr>
        <p:txBody>
          <a:bodyPr wrap="square" rtlCol="0">
            <a:spAutoFit/>
          </a:bodyPr>
          <a:lstStyle/>
          <a:p>
            <a:r>
              <a:rPr lang="en-US" sz="2400" b="1" i="0" u="none" strike="noStrike" baseline="0" dirty="0">
                <a:solidFill>
                  <a:schemeClr val="accent3">
                    <a:lumMod val="75000"/>
                  </a:schemeClr>
                </a:solidFill>
                <a:latin typeface="Roboto" panose="02000000000000000000" pitchFamily="2" charset="0"/>
                <a:ea typeface="Roboto" panose="02000000000000000000" pitchFamily="2" charset="0"/>
                <a:cs typeface="Roboto" panose="02000000000000000000" pitchFamily="2" charset="0"/>
              </a:rPr>
              <a:t>14% </a:t>
            </a:r>
            <a:r>
              <a:rPr lang="en-US" sz="2400" b="0" i="0" u="none" strike="noStrike" baseline="0" dirty="0">
                <a:latin typeface="Roboto" panose="02000000000000000000" pitchFamily="2" charset="0"/>
                <a:ea typeface="Roboto" panose="02000000000000000000" pitchFamily="2" charset="0"/>
                <a:cs typeface="Roboto" panose="02000000000000000000" pitchFamily="2" charset="0"/>
              </a:rPr>
              <a:t>of households across Greater Houston are living on wages below the federal poverty threshold</a:t>
            </a:r>
          </a:p>
          <a:p>
            <a:pPr algn="ctr"/>
            <a:r>
              <a:rPr lang="en-US" sz="2400" b="0" i="0" u="none" strike="noStrike" baseline="0" dirty="0">
                <a:latin typeface="Roboto" panose="02000000000000000000" pitchFamily="2" charset="0"/>
                <a:ea typeface="Roboto" panose="02000000000000000000" pitchFamily="2" charset="0"/>
                <a:cs typeface="Roboto" panose="02000000000000000000" pitchFamily="2" charset="0"/>
              </a:rPr>
              <a:t>+</a:t>
            </a:r>
          </a:p>
          <a:p>
            <a:r>
              <a:rPr lang="en-US" sz="2400" b="1" i="0" u="none" strike="noStrike" baseline="0" dirty="0">
                <a:solidFill>
                  <a:schemeClr val="accent3">
                    <a:lumMod val="75000"/>
                  </a:schemeClr>
                </a:solidFill>
                <a:latin typeface="Roboto" panose="02000000000000000000" pitchFamily="2" charset="0"/>
                <a:ea typeface="Roboto" panose="02000000000000000000" pitchFamily="2" charset="0"/>
                <a:cs typeface="Roboto" panose="02000000000000000000" pitchFamily="2" charset="0"/>
              </a:rPr>
              <a:t>31% </a:t>
            </a:r>
            <a:r>
              <a:rPr lang="en-US" sz="2400" b="0" i="0" u="none" strike="noStrike" baseline="0" dirty="0">
                <a:latin typeface="Roboto" panose="02000000000000000000" pitchFamily="2" charset="0"/>
                <a:ea typeface="Roboto" panose="02000000000000000000" pitchFamily="2" charset="0"/>
                <a:cs typeface="Roboto" panose="02000000000000000000" pitchFamily="2" charset="0"/>
              </a:rPr>
              <a:t>more households are working hard but can’t afford the basic necessities of life</a:t>
            </a:r>
            <a:endParaRPr lang="en-US"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2016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C27626B-5018-4582-BBC3-F71B053BBB11}"/>
              </a:ext>
            </a:extLst>
          </p:cNvPr>
          <p:cNvSpPr>
            <a:spLocks noGrp="1"/>
          </p:cNvSpPr>
          <p:nvPr>
            <p:ph type="title"/>
          </p:nvPr>
        </p:nvSpPr>
        <p:spPr/>
        <p:txBody>
          <a:bodyPr>
            <a:normAutofit/>
          </a:bodyPr>
          <a:lstStyle/>
          <a:p>
            <a:r>
              <a:rPr lang="en-US" sz="3600" dirty="0"/>
              <a:t>making tough choices – take the challenge</a:t>
            </a:r>
          </a:p>
        </p:txBody>
      </p:sp>
      <p:sp>
        <p:nvSpPr>
          <p:cNvPr id="5" name="Content Placeholder 4">
            <a:extLst>
              <a:ext uri="{FF2B5EF4-FFF2-40B4-BE49-F238E27FC236}">
                <a16:creationId xmlns:a16="http://schemas.microsoft.com/office/drawing/2014/main" id="{33DF733C-A7D3-423A-BDE7-32FEADB7F0D2}"/>
              </a:ext>
            </a:extLst>
          </p:cNvPr>
          <p:cNvSpPr>
            <a:spLocks noGrp="1"/>
          </p:cNvSpPr>
          <p:nvPr>
            <p:ph sz="half" idx="1"/>
          </p:nvPr>
        </p:nvSpPr>
        <p:spPr/>
        <p:txBody>
          <a:bodyPr>
            <a:normAutofit/>
          </a:bodyPr>
          <a:lstStyle/>
          <a:p>
            <a:pPr marL="0" indent="0">
              <a:buNone/>
            </a:pPr>
            <a:endParaRPr lang="en-US" sz="1600" b="0" dirty="0">
              <a:solidFill>
                <a:schemeClr val="tx1"/>
              </a:solidFill>
            </a:endParaRPr>
          </a:p>
          <a:p>
            <a:pPr marL="0" indent="0">
              <a:buNone/>
            </a:pPr>
            <a:endParaRPr lang="en-US" dirty="0"/>
          </a:p>
        </p:txBody>
      </p:sp>
      <p:sp>
        <p:nvSpPr>
          <p:cNvPr id="11" name="Text Placeholder 1">
            <a:extLst>
              <a:ext uri="{FF2B5EF4-FFF2-40B4-BE49-F238E27FC236}">
                <a16:creationId xmlns:a16="http://schemas.microsoft.com/office/drawing/2014/main" id="{E63A6D9A-CAEE-4955-B4C3-3E54695991DD}"/>
              </a:ext>
            </a:extLst>
          </p:cNvPr>
          <p:cNvSpPr txBox="1">
            <a:spLocks/>
          </p:cNvSpPr>
          <p:nvPr/>
        </p:nvSpPr>
        <p:spPr>
          <a:xfrm>
            <a:off x="1982421" y="1255125"/>
            <a:ext cx="5157787" cy="367804"/>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rPr>
              <a:t>access the challenge</a:t>
            </a:r>
          </a:p>
        </p:txBody>
      </p:sp>
      <p:sp>
        <p:nvSpPr>
          <p:cNvPr id="12" name="Content Placeholder 2">
            <a:extLst>
              <a:ext uri="{FF2B5EF4-FFF2-40B4-BE49-F238E27FC236}">
                <a16:creationId xmlns:a16="http://schemas.microsoft.com/office/drawing/2014/main" id="{F557B4AC-A51F-4B87-A0B1-258892FEC2D0}"/>
              </a:ext>
            </a:extLst>
          </p:cNvPr>
          <p:cNvSpPr txBox="1">
            <a:spLocks/>
          </p:cNvSpPr>
          <p:nvPr/>
        </p:nvSpPr>
        <p:spPr>
          <a:xfrm>
            <a:off x="1982421" y="1622929"/>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Roboto" panose="02000000000000000000" pitchFamily="2" charset="0"/>
                <a:ea typeface="Roboto" panose="02000000000000000000" pitchFamily="2" charset="0"/>
                <a:cs typeface="Roboto" panose="02000000000000000000" pitchFamily="2" charset="0"/>
                <a:hlinkClick r:id="rId2"/>
              </a:rPr>
              <a:t>http://uwgh.makingtoughchoices.org/</a:t>
            </a: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Font typeface="Arial" panose="020B0604020202020204" pitchFamily="34" charset="0"/>
              <a:buNone/>
            </a:pPr>
            <a:endParaRPr lang="en-US" sz="2400" dirty="0"/>
          </a:p>
        </p:txBody>
      </p:sp>
      <p:pic>
        <p:nvPicPr>
          <p:cNvPr id="15" name="Picture 14">
            <a:extLst>
              <a:ext uri="{FF2B5EF4-FFF2-40B4-BE49-F238E27FC236}">
                <a16:creationId xmlns:a16="http://schemas.microsoft.com/office/drawing/2014/main" id="{653558B8-0F5E-40C6-88F7-FD139EDDCCE5}"/>
              </a:ext>
            </a:extLst>
          </p:cNvPr>
          <p:cNvPicPr>
            <a:picLocks noChangeAspect="1"/>
          </p:cNvPicPr>
          <p:nvPr/>
        </p:nvPicPr>
        <p:blipFill>
          <a:blip r:embed="rId3"/>
          <a:stretch>
            <a:fillRect/>
          </a:stretch>
        </p:blipFill>
        <p:spPr>
          <a:xfrm>
            <a:off x="1137565" y="2030489"/>
            <a:ext cx="6847498" cy="4032312"/>
          </a:xfrm>
          <a:prstGeom prst="rect">
            <a:avLst/>
          </a:prstGeom>
        </p:spPr>
      </p:pic>
      <p:sp>
        <p:nvSpPr>
          <p:cNvPr id="2" name="TextBox 1">
            <a:extLst>
              <a:ext uri="{FF2B5EF4-FFF2-40B4-BE49-F238E27FC236}">
                <a16:creationId xmlns:a16="http://schemas.microsoft.com/office/drawing/2014/main" id="{DDA81A52-5602-718F-92F4-9A745B5897EE}"/>
              </a:ext>
            </a:extLst>
          </p:cNvPr>
          <p:cNvSpPr txBox="1"/>
          <p:nvPr/>
        </p:nvSpPr>
        <p:spPr>
          <a:xfrm>
            <a:off x="8350370" y="2104845"/>
            <a:ext cx="3217653" cy="2585323"/>
          </a:xfrm>
          <a:prstGeom prst="rect">
            <a:avLst/>
          </a:prstGeom>
          <a:noFill/>
        </p:spPr>
        <p:txBody>
          <a:bodyPr wrap="square" rtlCol="0">
            <a:spAutoFit/>
          </a:bodyPr>
          <a:lstStyle/>
          <a:p>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*If you want to track employee participation, contact your United Way representative to get a company-specific link that will ask participants to enter their information before beginning the challenge. </a:t>
            </a:r>
          </a:p>
          <a:p>
            <a:endParaRPr lang="en-US" dirty="0"/>
          </a:p>
        </p:txBody>
      </p:sp>
    </p:spTree>
    <p:extLst>
      <p:ext uri="{BB962C8B-B14F-4D97-AF65-F5344CB8AC3E}">
        <p14:creationId xmlns:p14="http://schemas.microsoft.com/office/powerpoint/2010/main" val="230065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E5C77B-2782-44FD-B190-6E8A2ACE1CBA}"/>
              </a:ext>
            </a:extLst>
          </p:cNvPr>
          <p:cNvSpPr>
            <a:spLocks noGrp="1"/>
          </p:cNvSpPr>
          <p:nvPr>
            <p:ph type="title"/>
          </p:nvPr>
        </p:nvSpPr>
        <p:spPr/>
        <p:txBody>
          <a:bodyPr>
            <a:normAutofit/>
          </a:bodyPr>
          <a:lstStyle/>
          <a:p>
            <a:r>
              <a:rPr lang="en-US" sz="3600" dirty="0"/>
              <a:t>suggested format/flow</a:t>
            </a:r>
          </a:p>
        </p:txBody>
      </p:sp>
      <p:sp>
        <p:nvSpPr>
          <p:cNvPr id="13" name="Content Placeholder 2">
            <a:extLst>
              <a:ext uri="{FF2B5EF4-FFF2-40B4-BE49-F238E27FC236}">
                <a16:creationId xmlns:a16="http://schemas.microsoft.com/office/drawing/2014/main" id="{4D3AEE87-7DB3-4998-9165-70875CBC5B61}"/>
              </a:ext>
            </a:extLst>
          </p:cNvPr>
          <p:cNvSpPr>
            <a:spLocks noGrp="1"/>
          </p:cNvSpPr>
          <p:nvPr>
            <p:ph sz="half" idx="1"/>
          </p:nvPr>
        </p:nvSpPr>
        <p:spPr>
          <a:xfrm>
            <a:off x="182378" y="1626957"/>
            <a:ext cx="11302386" cy="4351338"/>
          </a:xfrm>
        </p:spPr>
        <p:txBody>
          <a:bodyPr>
            <a:normAutofit fontScale="92500" lnSpcReduction="20000"/>
          </a:bodyPr>
          <a:lstStyle/>
          <a:p>
            <a:r>
              <a:rPr lang="en-US" dirty="0"/>
              <a:t>30-45 minute Zoom Meeting for small or large groups</a:t>
            </a:r>
          </a:p>
          <a:p>
            <a:r>
              <a:rPr lang="en-US" dirty="0"/>
              <a:t>Provide overview of ALICE and the challenge in Main Session</a:t>
            </a:r>
          </a:p>
          <a:p>
            <a:r>
              <a:rPr lang="en-US" dirty="0"/>
              <a:t>Breakout to smaller groups</a:t>
            </a:r>
          </a:p>
          <a:p>
            <a:pPr lvl="1"/>
            <a:r>
              <a:rPr lang="en-US" dirty="0"/>
              <a:t>5-10 participants each</a:t>
            </a:r>
          </a:p>
          <a:p>
            <a:r>
              <a:rPr lang="en-US" dirty="0"/>
              <a:t>One Facilitator needed per breakout room</a:t>
            </a:r>
          </a:p>
          <a:p>
            <a:pPr lvl="1"/>
            <a:r>
              <a:rPr lang="en-US" dirty="0"/>
              <a:t>Share their screen and open the challenge</a:t>
            </a:r>
          </a:p>
          <a:p>
            <a:pPr lvl="1"/>
            <a:r>
              <a:rPr lang="en-US" dirty="0"/>
              <a:t>Read the intro, questions and conclusion aloud to the group</a:t>
            </a:r>
          </a:p>
          <a:p>
            <a:pPr lvl="1"/>
            <a:r>
              <a:rPr lang="en-US" dirty="0"/>
              <a:t>Lead the discussion and click through the choices</a:t>
            </a:r>
          </a:p>
          <a:p>
            <a:r>
              <a:rPr lang="en-US" dirty="0"/>
              <a:t>Rejoin the main session</a:t>
            </a:r>
          </a:p>
          <a:p>
            <a:pPr lvl="1"/>
            <a:r>
              <a:rPr lang="en-US" dirty="0"/>
              <a:t>Quick overview of how United Way is helping ALICE</a:t>
            </a:r>
          </a:p>
          <a:p>
            <a:pPr lvl="1"/>
            <a:r>
              <a:rPr lang="en-US" dirty="0"/>
              <a:t>Group Discussion Questions</a:t>
            </a:r>
          </a:p>
          <a:p>
            <a:pPr lvl="1"/>
            <a:r>
              <a:rPr lang="en-US" dirty="0"/>
              <a:t>Watch ALICE video to conclude</a:t>
            </a:r>
          </a:p>
        </p:txBody>
      </p:sp>
    </p:spTree>
    <p:extLst>
      <p:ext uri="{BB962C8B-B14F-4D97-AF65-F5344CB8AC3E}">
        <p14:creationId xmlns:p14="http://schemas.microsoft.com/office/powerpoint/2010/main" val="367345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A48D1E-0F42-496E-BF8D-D5F18E970072}"/>
              </a:ext>
            </a:extLst>
          </p:cNvPr>
          <p:cNvSpPr>
            <a:spLocks noGrp="1"/>
          </p:cNvSpPr>
          <p:nvPr>
            <p:ph type="title"/>
          </p:nvPr>
        </p:nvSpPr>
        <p:spPr/>
        <p:txBody>
          <a:bodyPr>
            <a:normAutofit/>
          </a:bodyPr>
          <a:lstStyle/>
          <a:p>
            <a:r>
              <a:rPr lang="en-US" sz="3600" dirty="0"/>
              <a:t>sample meeting agenda</a:t>
            </a:r>
          </a:p>
        </p:txBody>
      </p:sp>
      <p:graphicFrame>
        <p:nvGraphicFramePr>
          <p:cNvPr id="7" name="Content Placeholder 6">
            <a:extLst>
              <a:ext uri="{FF2B5EF4-FFF2-40B4-BE49-F238E27FC236}">
                <a16:creationId xmlns:a16="http://schemas.microsoft.com/office/drawing/2014/main" id="{271C3665-3B50-4E9A-B30E-B596FA029515}"/>
              </a:ext>
            </a:extLst>
          </p:cNvPr>
          <p:cNvGraphicFramePr>
            <a:graphicFrameLocks noGrp="1"/>
          </p:cNvGraphicFramePr>
          <p:nvPr>
            <p:ph sz="half" idx="1"/>
            <p:extLst>
              <p:ext uri="{D42A27DB-BD31-4B8C-83A1-F6EECF244321}">
                <p14:modId xmlns:p14="http://schemas.microsoft.com/office/powerpoint/2010/main" val="416892792"/>
              </p:ext>
            </p:extLst>
          </p:nvPr>
        </p:nvGraphicFramePr>
        <p:xfrm>
          <a:off x="182563" y="1252538"/>
          <a:ext cx="11302999" cy="1828800"/>
        </p:xfrm>
        <a:graphic>
          <a:graphicData uri="http://schemas.openxmlformats.org/drawingml/2006/table">
            <a:tbl>
              <a:tblPr firstRow="1" bandRow="1">
                <a:tableStyleId>{5C22544A-7EE6-4342-B048-85BDC9FD1C3A}</a:tableStyleId>
              </a:tblPr>
              <a:tblGrid>
                <a:gridCol w="3290800">
                  <a:extLst>
                    <a:ext uri="{9D8B030D-6E8A-4147-A177-3AD203B41FA5}">
                      <a16:colId xmlns:a16="http://schemas.microsoft.com/office/drawing/2014/main" val="3312901258"/>
                    </a:ext>
                  </a:extLst>
                </a:gridCol>
                <a:gridCol w="8012199">
                  <a:extLst>
                    <a:ext uri="{9D8B030D-6E8A-4147-A177-3AD203B41FA5}">
                      <a16:colId xmlns:a16="http://schemas.microsoft.com/office/drawing/2014/main" val="3286267930"/>
                    </a:ext>
                  </a:extLst>
                </a:gridCol>
              </a:tblGrid>
              <a:tr h="370840">
                <a:tc>
                  <a:txBody>
                    <a:bodyPr/>
                    <a:lstStyle/>
                    <a:p>
                      <a:r>
                        <a:rPr lang="en-US" sz="2400" dirty="0"/>
                        <a:t>Time </a:t>
                      </a:r>
                    </a:p>
                  </a:txBody>
                  <a:tcPr/>
                </a:tc>
                <a:tc>
                  <a:txBody>
                    <a:bodyPr/>
                    <a:lstStyle/>
                    <a:p>
                      <a:r>
                        <a:rPr lang="en-US" sz="2400" dirty="0"/>
                        <a:t>Activity</a:t>
                      </a:r>
                    </a:p>
                  </a:txBody>
                  <a:tcPr/>
                </a:tc>
                <a:extLst>
                  <a:ext uri="{0D108BD9-81ED-4DB2-BD59-A6C34878D82A}">
                    <a16:rowId xmlns:a16="http://schemas.microsoft.com/office/drawing/2014/main" val="3642750651"/>
                  </a:ext>
                </a:extLst>
              </a:tr>
              <a:tr h="370840">
                <a:tc>
                  <a:txBody>
                    <a:bodyPr/>
                    <a:lstStyle/>
                    <a:p>
                      <a:pPr algn="l"/>
                      <a:r>
                        <a:rPr lang="en-US" sz="2400" dirty="0"/>
                        <a:t>5</a:t>
                      </a:r>
                      <a:r>
                        <a:rPr lang="en-US" sz="2400" baseline="0" dirty="0"/>
                        <a:t> – 10 minutes</a:t>
                      </a:r>
                      <a:endParaRPr lang="en-US" sz="2400" dirty="0"/>
                    </a:p>
                  </a:txBody>
                  <a:tcPr/>
                </a:tc>
                <a:tc>
                  <a:txBody>
                    <a:bodyPr/>
                    <a:lstStyle/>
                    <a:p>
                      <a:r>
                        <a:rPr lang="en-US" sz="2400" dirty="0"/>
                        <a:t>Introductions</a:t>
                      </a:r>
                      <a:r>
                        <a:rPr lang="en-US" sz="2400" baseline="0" dirty="0"/>
                        <a:t> and explanation of challenge</a:t>
                      </a:r>
                      <a:endParaRPr lang="en-US" sz="2400" dirty="0"/>
                    </a:p>
                  </a:txBody>
                  <a:tcPr/>
                </a:tc>
                <a:extLst>
                  <a:ext uri="{0D108BD9-81ED-4DB2-BD59-A6C34878D82A}">
                    <a16:rowId xmlns:a16="http://schemas.microsoft.com/office/drawing/2014/main" val="1506889807"/>
                  </a:ext>
                </a:extLst>
              </a:tr>
              <a:tr h="370840">
                <a:tc>
                  <a:txBody>
                    <a:bodyPr/>
                    <a:lstStyle/>
                    <a:p>
                      <a:pPr algn="l"/>
                      <a:r>
                        <a:rPr lang="en-US" sz="2400" dirty="0"/>
                        <a:t>15 –</a:t>
                      </a:r>
                      <a:r>
                        <a:rPr lang="en-US" sz="2400" baseline="0" dirty="0"/>
                        <a:t> 20 minutes</a:t>
                      </a:r>
                      <a:endParaRPr lang="en-US" sz="2400" dirty="0"/>
                    </a:p>
                  </a:txBody>
                  <a:tcPr/>
                </a:tc>
                <a:tc>
                  <a:txBody>
                    <a:bodyPr/>
                    <a:lstStyle/>
                    <a:p>
                      <a:r>
                        <a:rPr lang="en-US" sz="2400" dirty="0"/>
                        <a:t>Take challenge in breakout rooms</a:t>
                      </a:r>
                    </a:p>
                  </a:txBody>
                  <a:tcPr/>
                </a:tc>
                <a:extLst>
                  <a:ext uri="{0D108BD9-81ED-4DB2-BD59-A6C34878D82A}">
                    <a16:rowId xmlns:a16="http://schemas.microsoft.com/office/drawing/2014/main" val="2523688383"/>
                  </a:ext>
                </a:extLst>
              </a:tr>
              <a:tr h="370840">
                <a:tc>
                  <a:txBody>
                    <a:bodyPr/>
                    <a:lstStyle/>
                    <a:p>
                      <a:pPr algn="l"/>
                      <a:r>
                        <a:rPr lang="en-US" sz="2400" dirty="0"/>
                        <a:t>5 – 15 minutes</a:t>
                      </a:r>
                    </a:p>
                  </a:txBody>
                  <a:tcPr/>
                </a:tc>
                <a:tc>
                  <a:txBody>
                    <a:bodyPr/>
                    <a:lstStyle/>
                    <a:p>
                      <a:r>
                        <a:rPr lang="en-US" sz="2400" baseline="0" dirty="0"/>
                        <a:t>Wrap-up, play video, and have discussion</a:t>
                      </a:r>
                      <a:endParaRPr lang="en-US" sz="2400" dirty="0"/>
                    </a:p>
                  </a:txBody>
                  <a:tcPr/>
                </a:tc>
                <a:extLst>
                  <a:ext uri="{0D108BD9-81ED-4DB2-BD59-A6C34878D82A}">
                    <a16:rowId xmlns:a16="http://schemas.microsoft.com/office/drawing/2014/main" val="3409307092"/>
                  </a:ext>
                </a:extLst>
              </a:tr>
            </a:tbl>
          </a:graphicData>
        </a:graphic>
      </p:graphicFrame>
    </p:spTree>
    <p:extLst>
      <p:ext uri="{BB962C8B-B14F-4D97-AF65-F5344CB8AC3E}">
        <p14:creationId xmlns:p14="http://schemas.microsoft.com/office/powerpoint/2010/main" val="42950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3D517E-6B1E-4749-AAE0-BB6E2AB03AE2}"/>
              </a:ext>
            </a:extLst>
          </p:cNvPr>
          <p:cNvSpPr>
            <a:spLocks noGrp="1"/>
          </p:cNvSpPr>
          <p:nvPr>
            <p:ph type="title"/>
          </p:nvPr>
        </p:nvSpPr>
        <p:spPr/>
        <p:txBody>
          <a:bodyPr>
            <a:normAutofit/>
          </a:bodyPr>
          <a:lstStyle/>
          <a:p>
            <a:r>
              <a:rPr lang="en-US" sz="3600" dirty="0"/>
              <a:t>breakout rooms</a:t>
            </a:r>
          </a:p>
        </p:txBody>
      </p:sp>
      <p:sp>
        <p:nvSpPr>
          <p:cNvPr id="6" name="Content Placeholder 5">
            <a:extLst>
              <a:ext uri="{FF2B5EF4-FFF2-40B4-BE49-F238E27FC236}">
                <a16:creationId xmlns:a16="http://schemas.microsoft.com/office/drawing/2014/main" id="{1C77E567-E8F5-404A-90AE-210B98FCE2D7}"/>
              </a:ext>
            </a:extLst>
          </p:cNvPr>
          <p:cNvSpPr>
            <a:spLocks noGrp="1"/>
          </p:cNvSpPr>
          <p:nvPr>
            <p:ph sz="half" idx="1"/>
          </p:nvPr>
        </p:nvSpPr>
        <p:spPr/>
        <p:txBody>
          <a:bodyPr>
            <a:normAutofit/>
          </a:bodyPr>
          <a:lstStyle/>
          <a:p>
            <a:r>
              <a:rPr lang="en-US" sz="2400" b="0" dirty="0">
                <a:solidFill>
                  <a:schemeClr val="tx1"/>
                </a:solidFill>
              </a:rPr>
              <a:t>We recommend setting a time limit on the breakout session so participants automatically rejoin the main session</a:t>
            </a:r>
          </a:p>
          <a:p>
            <a:r>
              <a:rPr lang="en-US" sz="2400" b="0" dirty="0">
                <a:solidFill>
                  <a:schemeClr val="tx1"/>
                </a:solidFill>
              </a:rPr>
              <a:t>Make sure to enable breakout rooms when you set up your meeting</a:t>
            </a:r>
          </a:p>
          <a:p>
            <a:r>
              <a:rPr lang="en-US" sz="2400" b="0" dirty="0">
                <a:solidFill>
                  <a:schemeClr val="tx1"/>
                </a:solidFill>
              </a:rPr>
              <a:t>You can pre-assign participants to breakout rooms when you schedule the meeting or manage them during the meeting</a:t>
            </a:r>
          </a:p>
          <a:p>
            <a:r>
              <a:rPr lang="en-US" sz="2400" b="0" dirty="0">
                <a:solidFill>
                  <a:schemeClr val="tx1"/>
                </a:solidFill>
              </a:rPr>
              <a:t>Only the host can assign participants to breakout rooms</a:t>
            </a:r>
          </a:p>
        </p:txBody>
      </p:sp>
      <p:pic>
        <p:nvPicPr>
          <p:cNvPr id="9" name="Content Placeholder 8">
            <a:extLst>
              <a:ext uri="{FF2B5EF4-FFF2-40B4-BE49-F238E27FC236}">
                <a16:creationId xmlns:a16="http://schemas.microsoft.com/office/drawing/2014/main" id="{3ED20A35-2588-4A70-AE84-A30C0F27D9C1}"/>
              </a:ext>
            </a:extLst>
          </p:cNvPr>
          <p:cNvPicPr>
            <a:picLocks noGrp="1" noChangeAspect="1"/>
          </p:cNvPicPr>
          <p:nvPr>
            <p:ph sz="half" idx="4294967295"/>
          </p:nvPr>
        </p:nvPicPr>
        <p:blipFill rotWithShape="1">
          <a:blip r:embed="rId2"/>
          <a:srcRect l="11960" t="52732" r="13203"/>
          <a:stretch/>
        </p:blipFill>
        <p:spPr>
          <a:xfrm>
            <a:off x="3148372" y="3965999"/>
            <a:ext cx="5651500" cy="2455862"/>
          </a:xfrm>
          <a:prstGeom prst="rect">
            <a:avLst/>
          </a:prstGeom>
        </p:spPr>
      </p:pic>
    </p:spTree>
    <p:extLst>
      <p:ext uri="{BB962C8B-B14F-4D97-AF65-F5344CB8AC3E}">
        <p14:creationId xmlns:p14="http://schemas.microsoft.com/office/powerpoint/2010/main" val="314229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A81897-599C-460E-B022-B904AA0E9FFE}"/>
              </a:ext>
            </a:extLst>
          </p:cNvPr>
          <p:cNvSpPr>
            <a:spLocks noGrp="1"/>
          </p:cNvSpPr>
          <p:nvPr>
            <p:ph type="title"/>
          </p:nvPr>
        </p:nvSpPr>
        <p:spPr/>
        <p:txBody>
          <a:bodyPr>
            <a:normAutofit/>
          </a:bodyPr>
          <a:lstStyle/>
          <a:p>
            <a:r>
              <a:rPr lang="en-US" sz="3600" dirty="0"/>
              <a:t>help with breakout rooms</a:t>
            </a:r>
          </a:p>
        </p:txBody>
      </p:sp>
      <p:sp>
        <p:nvSpPr>
          <p:cNvPr id="6" name="Content Placeholder 5">
            <a:extLst>
              <a:ext uri="{FF2B5EF4-FFF2-40B4-BE49-F238E27FC236}">
                <a16:creationId xmlns:a16="http://schemas.microsoft.com/office/drawing/2014/main" id="{1628F1BD-AEC9-4AD9-87C3-DB2ACD4852ED}"/>
              </a:ext>
            </a:extLst>
          </p:cNvPr>
          <p:cNvSpPr>
            <a:spLocks noGrp="1"/>
          </p:cNvSpPr>
          <p:nvPr>
            <p:ph sz="half" idx="1"/>
          </p:nvPr>
        </p:nvSpPr>
        <p:spPr/>
        <p:txBody>
          <a:bodyPr/>
          <a:lstStyle/>
          <a:p>
            <a:r>
              <a:rPr lang="en-US" dirty="0"/>
              <a:t>Learn how to create and manage breakout rooms here: </a:t>
            </a:r>
            <a:r>
              <a:rPr lang="en-US" b="0" dirty="0">
                <a:hlinkClick r:id="rId2"/>
              </a:rPr>
              <a:t>https://support.zoom.us/hc/en-us/articles/206476313-Managing-breakout-rooms</a:t>
            </a:r>
            <a:endParaRPr lang="en-US" b="0" dirty="0"/>
          </a:p>
          <a:p>
            <a:endParaRPr lang="en-US" dirty="0"/>
          </a:p>
          <a:p>
            <a:r>
              <a:rPr lang="en-US" dirty="0"/>
              <a:t>Watch a quick tutorial here: </a:t>
            </a:r>
            <a:r>
              <a:rPr lang="en-US" b="0" i="0" u="none" strike="noStrike" dirty="0">
                <a:effectLst/>
                <a:hlinkClick r:id="rId3" tooltip="Share link"/>
              </a:rPr>
              <a:t>https://youtu.be/jbPpdyn16sY</a:t>
            </a:r>
            <a:endParaRPr lang="en-US" dirty="0"/>
          </a:p>
        </p:txBody>
      </p:sp>
    </p:spTree>
    <p:extLst>
      <p:ext uri="{BB962C8B-B14F-4D97-AF65-F5344CB8AC3E}">
        <p14:creationId xmlns:p14="http://schemas.microsoft.com/office/powerpoint/2010/main" val="165913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FEBA-FA89-430E-952C-AE86A62992AF}"/>
              </a:ext>
            </a:extLst>
          </p:cNvPr>
          <p:cNvSpPr>
            <a:spLocks noGrp="1"/>
          </p:cNvSpPr>
          <p:nvPr>
            <p:ph type="title"/>
          </p:nvPr>
        </p:nvSpPr>
        <p:spPr/>
        <p:txBody>
          <a:bodyPr>
            <a:normAutofit/>
          </a:bodyPr>
          <a:lstStyle/>
          <a:p>
            <a:r>
              <a:rPr lang="en-US" sz="3600" dirty="0"/>
              <a:t>how does united way help ALICE?</a:t>
            </a:r>
          </a:p>
        </p:txBody>
      </p:sp>
      <p:sp>
        <p:nvSpPr>
          <p:cNvPr id="3" name="Content Placeholder 2">
            <a:extLst>
              <a:ext uri="{FF2B5EF4-FFF2-40B4-BE49-F238E27FC236}">
                <a16:creationId xmlns:a16="http://schemas.microsoft.com/office/drawing/2014/main" id="{FE82E5ED-7B4C-4702-9D1E-C37251E61A24}"/>
              </a:ext>
            </a:extLst>
          </p:cNvPr>
          <p:cNvSpPr>
            <a:spLocks noGrp="1"/>
          </p:cNvSpPr>
          <p:nvPr>
            <p:ph sz="half" idx="1"/>
          </p:nvPr>
        </p:nvSpPr>
        <p:spPr/>
        <p:txBody>
          <a:bodyPr>
            <a:noAutofit/>
          </a:bodyPr>
          <a:lstStyle/>
          <a:p>
            <a:pPr marL="0" indent="0">
              <a:buNone/>
            </a:pPr>
            <a:r>
              <a:rPr lang="en-US" sz="1800" dirty="0">
                <a:solidFill>
                  <a:schemeClr val="tx1"/>
                </a:solidFill>
              </a:rPr>
              <a:t>We recommend that the meeting facilitator review this immediately upon returning to the main session.</a:t>
            </a:r>
          </a:p>
          <a:p>
            <a:r>
              <a:rPr lang="en-US" sz="1800" b="0" dirty="0">
                <a:solidFill>
                  <a:schemeClr val="tx1"/>
                </a:solidFill>
              </a:rPr>
              <a:t>United Way creates a pathway to self-sufficiency and success by providing tools, resources, and support to help hardworking individuals and families obtain financial stability and a sustainable quality of life </a:t>
            </a:r>
          </a:p>
          <a:p>
            <a:r>
              <a:rPr lang="en-US" sz="1800" b="0" dirty="0">
                <a:solidFill>
                  <a:schemeClr val="tx1"/>
                </a:solidFill>
              </a:rPr>
              <a:t>United Way supports families on the path to financial stability through financial coaching and education, job training, savings and credit building, safe and affordable financial products, and more</a:t>
            </a:r>
          </a:p>
          <a:p>
            <a:r>
              <a:rPr lang="en-US" sz="1800" b="0" dirty="0">
                <a:solidFill>
                  <a:schemeClr val="tx1"/>
                </a:solidFill>
              </a:rPr>
              <a:t>United Way provides safety net programs that help people take care of their basic and immediate needs, like food, shelter, and transportation, help people escape from violent situations, like domestic violence, and serve other vulnerable populations, like refugees </a:t>
            </a:r>
          </a:p>
          <a:p>
            <a:r>
              <a:rPr lang="en-US" sz="1800" b="0" dirty="0">
                <a:solidFill>
                  <a:schemeClr val="tx1"/>
                </a:solidFill>
              </a:rPr>
              <a:t>United Way provides additional support to families working to achieve stability through early childhood and youth development programs, and physical and behavioral health care programs</a:t>
            </a:r>
          </a:p>
          <a:p>
            <a:r>
              <a:rPr lang="en-US" sz="1800" b="0" dirty="0">
                <a:solidFill>
                  <a:schemeClr val="tx1"/>
                </a:solidFill>
              </a:rPr>
              <a:t>Unites Way operates the 211 Texas/United Way HELPLINE, staffed with specialists accessing our community’s largest, most up-to-date database of social services, 24/7/365 to help those in need access help </a:t>
            </a:r>
          </a:p>
          <a:p>
            <a:r>
              <a:rPr lang="en-US" sz="1800" b="0" dirty="0">
                <a:solidFill>
                  <a:schemeClr val="tx1"/>
                </a:solidFill>
              </a:rPr>
              <a:t>United Way convenes and leads long-term recovery efforts when our community faces disaster, like Hurricane Harvey, COVID-19, and the February 2021 winter storm</a:t>
            </a:r>
          </a:p>
        </p:txBody>
      </p:sp>
    </p:spTree>
    <p:extLst>
      <p:ext uri="{BB962C8B-B14F-4D97-AF65-F5344CB8AC3E}">
        <p14:creationId xmlns:p14="http://schemas.microsoft.com/office/powerpoint/2010/main" val="381762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724F44-3AAC-44C2-B1C7-59606C6CBD18}"/>
              </a:ext>
            </a:extLst>
          </p:cNvPr>
          <p:cNvSpPr>
            <a:spLocks noGrp="1"/>
          </p:cNvSpPr>
          <p:nvPr>
            <p:ph type="title"/>
          </p:nvPr>
        </p:nvSpPr>
        <p:spPr/>
        <p:txBody>
          <a:bodyPr>
            <a:normAutofit/>
          </a:bodyPr>
          <a:lstStyle/>
          <a:p>
            <a:r>
              <a:rPr lang="en-US" sz="3600" dirty="0"/>
              <a:t>discussion questions</a:t>
            </a:r>
          </a:p>
        </p:txBody>
      </p:sp>
      <p:sp>
        <p:nvSpPr>
          <p:cNvPr id="6" name="Content Placeholder 5">
            <a:extLst>
              <a:ext uri="{FF2B5EF4-FFF2-40B4-BE49-F238E27FC236}">
                <a16:creationId xmlns:a16="http://schemas.microsoft.com/office/drawing/2014/main" id="{D4A2134C-F8AB-42D6-A519-07451BBCC274}"/>
              </a:ext>
            </a:extLst>
          </p:cNvPr>
          <p:cNvSpPr>
            <a:spLocks noGrp="1"/>
          </p:cNvSpPr>
          <p:nvPr>
            <p:ph sz="half" idx="1"/>
          </p:nvPr>
        </p:nvSpPr>
        <p:spPr/>
        <p:txBody>
          <a:bodyPr/>
          <a:lstStyle/>
          <a:p>
            <a:pPr marL="0" indent="0">
              <a:buNone/>
            </a:pPr>
            <a:r>
              <a:rPr lang="en-US" dirty="0">
                <a:solidFill>
                  <a:schemeClr val="tx1"/>
                </a:solidFill>
              </a:rPr>
              <a:t>We recommend posting at least one discussion question to the breakout group in case the group finishes early. The remaining questions can be discussed in the main session.</a:t>
            </a:r>
          </a:p>
          <a:p>
            <a:endParaRPr lang="en-US" dirty="0">
              <a:solidFill>
                <a:schemeClr val="tx1"/>
              </a:solidFill>
            </a:endParaRPr>
          </a:p>
          <a:p>
            <a:r>
              <a:rPr lang="en-US" b="0" dirty="0">
                <a:solidFill>
                  <a:schemeClr val="tx1"/>
                </a:solidFill>
              </a:rPr>
              <a:t>Will 2-3 people volunteer to share their experience going through the simulation?</a:t>
            </a:r>
          </a:p>
          <a:p>
            <a:r>
              <a:rPr lang="en-US" b="0" dirty="0">
                <a:solidFill>
                  <a:schemeClr val="tx1"/>
                </a:solidFill>
              </a:rPr>
              <a:t>What part of the experience surprised you?</a:t>
            </a:r>
          </a:p>
          <a:p>
            <a:r>
              <a:rPr lang="en-US" b="0" dirty="0">
                <a:solidFill>
                  <a:schemeClr val="tx1"/>
                </a:solidFill>
              </a:rPr>
              <a:t>What decision did your group struggle with the most?</a:t>
            </a:r>
          </a:p>
          <a:p>
            <a:r>
              <a:rPr lang="en-US" b="0" dirty="0">
                <a:solidFill>
                  <a:schemeClr val="tx1"/>
                </a:solidFill>
              </a:rPr>
              <a:t>Any take-aways that resonated with you?</a:t>
            </a:r>
          </a:p>
          <a:p>
            <a:endParaRPr lang="en-US" dirty="0"/>
          </a:p>
        </p:txBody>
      </p:sp>
    </p:spTree>
    <p:extLst>
      <p:ext uri="{BB962C8B-B14F-4D97-AF65-F5344CB8AC3E}">
        <p14:creationId xmlns:p14="http://schemas.microsoft.com/office/powerpoint/2010/main" val="159659654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595959"/>
      </a:dk2>
      <a:lt2>
        <a:srgbClr val="BFBFBF"/>
      </a:lt2>
      <a:accent1>
        <a:srgbClr val="FBB13D"/>
      </a:accent1>
      <a:accent2>
        <a:srgbClr val="F04E31"/>
      </a:accent2>
      <a:accent3>
        <a:srgbClr val="0055A6"/>
      </a:accent3>
      <a:accent4>
        <a:srgbClr val="FFFFFF"/>
      </a:accent4>
      <a:accent5>
        <a:srgbClr val="FFFFFF"/>
      </a:accent5>
      <a:accent6>
        <a:srgbClr val="FFFFFF"/>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595959"/>
      </a:dk2>
      <a:lt2>
        <a:srgbClr val="BFBFBF"/>
      </a:lt2>
      <a:accent1>
        <a:srgbClr val="FBB13D"/>
      </a:accent1>
      <a:accent2>
        <a:srgbClr val="F04E31"/>
      </a:accent2>
      <a:accent3>
        <a:srgbClr val="0055A6"/>
      </a:accent3>
      <a:accent4>
        <a:srgbClr val="FFFFFF"/>
      </a:accent4>
      <a:accent5>
        <a:srgbClr val="FFFFFF"/>
      </a:accent5>
      <a:accent6>
        <a:srgbClr val="FFFFFF"/>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54920CE769BB4DAFB2A3A96848BA27" ma:contentTypeVersion="16" ma:contentTypeDescription="Create a new document." ma:contentTypeScope="" ma:versionID="9a087280c8ff8861e3bbbbaf7412ac9a">
  <xsd:schema xmlns:xsd="http://www.w3.org/2001/XMLSchema" xmlns:xs="http://www.w3.org/2001/XMLSchema" xmlns:p="http://schemas.microsoft.com/office/2006/metadata/properties" xmlns:ns2="54e0c3cc-0ce1-41ff-ba58-3c5949ef2f11" xmlns:ns3="14c59c83-1fa9-4677-9200-56dcf90bffb8" targetNamespace="http://schemas.microsoft.com/office/2006/metadata/properties" ma:root="true" ma:fieldsID="b11fadc000a3d237cb111cdd5c34f94a" ns2:_="" ns3:_="">
    <xsd:import namespace="54e0c3cc-0ce1-41ff-ba58-3c5949ef2f11"/>
    <xsd:import namespace="14c59c83-1fa9-4677-9200-56dcf90bff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e0c3cc-0ce1-41ff-ba58-3c5949ef2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3ec39a-af90-437f-84c8-a2f1726dbd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c59c83-1fa9-4677-9200-56dcf90bffb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47b4c96-954e-4408-ac36-893d9512689a}" ma:internalName="TaxCatchAll" ma:showField="CatchAllData" ma:web="14c59c83-1fa9-4677-9200-56dcf90bff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4c59c83-1fa9-4677-9200-56dcf90bffb8" xsi:nil="true"/>
    <lcf76f155ced4ddcb4097134ff3c332f xmlns="54e0c3cc-0ce1-41ff-ba58-3c5949ef2f1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83EFAE-F28E-4375-87BA-1353777A704F}">
  <ds:schemaRefs>
    <ds:schemaRef ds:uri="http://schemas.microsoft.com/sharepoint/v3/contenttype/forms"/>
  </ds:schemaRefs>
</ds:datastoreItem>
</file>

<file path=customXml/itemProps2.xml><?xml version="1.0" encoding="utf-8"?>
<ds:datastoreItem xmlns:ds="http://schemas.openxmlformats.org/officeDocument/2006/customXml" ds:itemID="{91B1763C-D14F-4490-A1A2-00A6B273A8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e0c3cc-0ce1-41ff-ba58-3c5949ef2f11"/>
    <ds:schemaRef ds:uri="14c59c83-1fa9-4677-9200-56dcf90bf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B55621-4BF3-4B50-B051-B0449C15A54E}">
  <ds:schemaRefs>
    <ds:schemaRef ds:uri="http://schemas.microsoft.com/office/2006/metadata/properties"/>
    <ds:schemaRef ds:uri="http://schemas.microsoft.com/office/infopath/2007/PartnerControls"/>
    <ds:schemaRef ds:uri="14c59c83-1fa9-4677-9200-56dcf90bffb8"/>
    <ds:schemaRef ds:uri="54e0c3cc-0ce1-41ff-ba58-3c5949ef2f11"/>
  </ds:schemaRefs>
</ds:datastoreItem>
</file>

<file path=docProps/app.xml><?xml version="1.0" encoding="utf-8"?>
<Properties xmlns="http://schemas.openxmlformats.org/officeDocument/2006/extended-properties" xmlns:vt="http://schemas.openxmlformats.org/officeDocument/2006/docPropsVTypes">
  <TotalTime>6267</TotalTime>
  <Words>1316</Words>
  <Application>Microsoft Office PowerPoint</Application>
  <PresentationFormat>Widescreen</PresentationFormat>
  <Paragraphs>88</Paragraphs>
  <Slides>12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Roboto</vt:lpstr>
      <vt:lpstr>Calibri</vt:lpstr>
      <vt:lpstr>Gilroy ExtraBold</vt:lpstr>
      <vt:lpstr>Office Theme</vt:lpstr>
      <vt:lpstr>1_Office Theme</vt:lpstr>
      <vt:lpstr>PowerPoint Presentation</vt:lpstr>
      <vt:lpstr>raising awareness of a struggling population</vt:lpstr>
      <vt:lpstr>making tough choices – take the challenge</vt:lpstr>
      <vt:lpstr>suggested format/flow</vt:lpstr>
      <vt:lpstr>sample meeting agenda</vt:lpstr>
      <vt:lpstr>breakout rooms</vt:lpstr>
      <vt:lpstr>help with breakout rooms</vt:lpstr>
      <vt:lpstr>how does united way help ALICE?</vt:lpstr>
      <vt:lpstr>discussion questions</vt:lpstr>
      <vt:lpstr>wrap up video</vt:lpstr>
      <vt:lpstr>instructions to share computer audio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Smith</dc:creator>
  <cp:lastModifiedBy>Amy Rosen</cp:lastModifiedBy>
  <cp:revision>5</cp:revision>
  <dcterms:created xsi:type="dcterms:W3CDTF">2022-06-07T19:35:15Z</dcterms:created>
  <dcterms:modified xsi:type="dcterms:W3CDTF">2023-07-14T15:52:12Z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0x0101008654920CE769BB4DAFB2A3A96848BA27</vt:lpwstr>
  </property>
  <property fmtid="{D5CDD505-2E9C-101B-9397-08002B2CF9AE}" pid="3" name="MediaServiceImageTags">
    <vt:lpwstr/>
  </property>
</Properties>
</file>