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handoutMasterIdLst>
    <p:handoutMasterId r:id="rId8"/>
  </p:handoutMasterIdLst>
  <p:sldIdLst>
    <p:sldId id="261" r:id="rId5"/>
    <p:sldId id="264" r:id="rId6"/>
    <p:sldId id="259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ilroy ExtraBold" panose="00000900000000000000" charset="0"/>
      <p:bold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44C850-CE63-26EA-4CC7-A3823EFD08CD}" name="David Smith" initials="DS" userId="S::dsmith@unitedwayhouston.org::ecdf523e-2fd2-48f3-90e9-f75e41c9eb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2B079-C32C-3124-3F79-0B18ABF25E65}" v="251" dt="2022-08-04T18:36:22.473"/>
    <p1510:client id="{6CBC87CB-ED87-4E3F-8C62-D94E9DA0BA2C}" v="2" dt="2022-06-27T19:05:08.393"/>
    <p1510:client id="{C0F65B0B-477C-F2F5-8830-DE675267BD16}" v="2" dt="2022-08-04T18:36:02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h Nguyen" userId="S::tnguyen@unitedwayhouston.org::3101336e-0d84-460d-bdf3-8c2b73c3ca19" providerId="AD" clId="Web-{00B2B079-C32C-3124-3F79-0B18ABF25E65}"/>
    <pc:docChg chg="addSld delSld modSld">
      <pc:chgData name="Thanh Nguyen" userId="S::tnguyen@unitedwayhouston.org::3101336e-0d84-460d-bdf3-8c2b73c3ca19" providerId="AD" clId="Web-{00B2B079-C32C-3124-3F79-0B18ABF25E65}" dt="2022-08-04T18:36:22.473" v="240"/>
      <pc:docMkLst>
        <pc:docMk/>
      </pc:docMkLst>
      <pc:sldChg chg="modSp del">
        <pc:chgData name="Thanh Nguyen" userId="S::tnguyen@unitedwayhouston.org::3101336e-0d84-460d-bdf3-8c2b73c3ca19" providerId="AD" clId="Web-{00B2B079-C32C-3124-3F79-0B18ABF25E65}" dt="2022-08-04T18:36:08.066" v="236"/>
        <pc:sldMkLst>
          <pc:docMk/>
          <pc:sldMk cId="1376629929" sldId="258"/>
        </pc:sldMkLst>
        <pc:spChg chg="mod">
          <ac:chgData name="Thanh Nguyen" userId="S::tnguyen@unitedwayhouston.org::3101336e-0d84-460d-bdf3-8c2b73c3ca19" providerId="AD" clId="Web-{00B2B079-C32C-3124-3F79-0B18ABF25E65}" dt="2022-08-04T18:20:15.425" v="19" actId="20577"/>
          <ac:spMkLst>
            <pc:docMk/>
            <pc:sldMk cId="1376629929" sldId="258"/>
            <ac:spMk id="2" creationId="{C453CDB9-F065-EB01-61E3-06A135E38F37}"/>
          </ac:spMkLst>
        </pc:spChg>
      </pc:sldChg>
      <pc:sldChg chg="delSp modSp add del delCm">
        <pc:chgData name="Thanh Nguyen" userId="S::tnguyen@unitedwayhouston.org::3101336e-0d84-460d-bdf3-8c2b73c3ca19" providerId="AD" clId="Web-{00B2B079-C32C-3124-3F79-0B18ABF25E65}" dt="2022-08-04T18:36:22.473" v="240"/>
        <pc:sldMkLst>
          <pc:docMk/>
          <pc:sldMk cId="2626488222" sldId="261"/>
        </pc:sldMkLst>
        <pc:spChg chg="mod">
          <ac:chgData name="Thanh Nguyen" userId="S::tnguyen@unitedwayhouston.org::3101336e-0d84-460d-bdf3-8c2b73c3ca19" providerId="AD" clId="Web-{00B2B079-C32C-3124-3F79-0B18ABF25E65}" dt="2022-08-04T18:36:17.535" v="239" actId="20577"/>
          <ac:spMkLst>
            <pc:docMk/>
            <pc:sldMk cId="2626488222" sldId="261"/>
            <ac:spMk id="2" creationId="{7B540F49-4D3A-B220-E650-4BB075854F24}"/>
          </ac:spMkLst>
        </pc:spChg>
        <pc:spChg chg="del">
          <ac:chgData name="Thanh Nguyen" userId="S::tnguyen@unitedwayhouston.org::3101336e-0d84-460d-bdf3-8c2b73c3ca19" providerId="AD" clId="Web-{00B2B079-C32C-3124-3F79-0B18ABF25E65}" dt="2022-08-04T18:19:59.893" v="12"/>
          <ac:spMkLst>
            <pc:docMk/>
            <pc:sldMk cId="2626488222" sldId="261"/>
            <ac:spMk id="3" creationId="{0FEE493B-8552-7DF1-54A8-078AC00922B2}"/>
          </ac:spMkLst>
        </pc:spChg>
      </pc:sldChg>
      <pc:sldChg chg="modSp del">
        <pc:chgData name="Thanh Nguyen" userId="S::tnguyen@unitedwayhouston.org::3101336e-0d84-460d-bdf3-8c2b73c3ca19" providerId="AD" clId="Web-{00B2B079-C32C-3124-3F79-0B18ABF25E65}" dt="2022-08-04T18:36:08.066" v="234"/>
        <pc:sldMkLst>
          <pc:docMk/>
          <pc:sldMk cId="2802759067" sldId="262"/>
        </pc:sldMkLst>
        <pc:spChg chg="mod">
          <ac:chgData name="Thanh Nguyen" userId="S::tnguyen@unitedwayhouston.org::3101336e-0d84-460d-bdf3-8c2b73c3ca19" providerId="AD" clId="Web-{00B2B079-C32C-3124-3F79-0B18ABF25E65}" dt="2022-08-04T18:20:40.613" v="20" actId="20577"/>
          <ac:spMkLst>
            <pc:docMk/>
            <pc:sldMk cId="2802759067" sldId="262"/>
            <ac:spMk id="7" creationId="{017DE5E0-406D-7F3C-CB6F-8F273136D954}"/>
          </ac:spMkLst>
        </pc:spChg>
        <pc:spChg chg="mod">
          <ac:chgData name="Thanh Nguyen" userId="S::tnguyen@unitedwayhouston.org::3101336e-0d84-460d-bdf3-8c2b73c3ca19" providerId="AD" clId="Web-{00B2B079-C32C-3124-3F79-0B18ABF25E65}" dt="2022-08-04T18:20:49.926" v="29" actId="20577"/>
          <ac:spMkLst>
            <pc:docMk/>
            <pc:sldMk cId="2802759067" sldId="262"/>
            <ac:spMk id="12" creationId="{492FF718-6C65-61FA-53E8-C98123803AE9}"/>
          </ac:spMkLst>
        </pc:spChg>
        <pc:spChg chg="mod">
          <ac:chgData name="Thanh Nguyen" userId="S::tnguyen@unitedwayhouston.org::3101336e-0d84-460d-bdf3-8c2b73c3ca19" providerId="AD" clId="Web-{00B2B079-C32C-3124-3F79-0B18ABF25E65}" dt="2022-08-04T18:21:10.724" v="51" actId="20577"/>
          <ac:spMkLst>
            <pc:docMk/>
            <pc:sldMk cId="2802759067" sldId="262"/>
            <ac:spMk id="14" creationId="{071F45CE-1D77-FB72-37C6-D717BE376B17}"/>
          </ac:spMkLst>
        </pc:spChg>
      </pc:sldChg>
      <pc:sldChg chg="modSp new del">
        <pc:chgData name="Thanh Nguyen" userId="S::tnguyen@unitedwayhouston.org::3101336e-0d84-460d-bdf3-8c2b73c3ca19" providerId="AD" clId="Web-{00B2B079-C32C-3124-3F79-0B18ABF25E65}" dt="2022-08-04T18:36:08.066" v="235"/>
        <pc:sldMkLst>
          <pc:docMk/>
          <pc:sldMk cId="2326817413" sldId="263"/>
        </pc:sldMkLst>
        <pc:spChg chg="mod">
          <ac:chgData name="Thanh Nguyen" userId="S::tnguyen@unitedwayhouston.org::3101336e-0d84-460d-bdf3-8c2b73c3ca19" providerId="AD" clId="Web-{00B2B079-C32C-3124-3F79-0B18ABF25E65}" dt="2022-08-04T18:32:09.433" v="57" actId="20577"/>
          <ac:spMkLst>
            <pc:docMk/>
            <pc:sldMk cId="2326817413" sldId="263"/>
            <ac:spMk id="2" creationId="{3DF749AB-45DE-02B7-79E9-1341B0315BEF}"/>
          </ac:spMkLst>
        </pc:spChg>
        <pc:spChg chg="mod">
          <ac:chgData name="Thanh Nguyen" userId="S::tnguyen@unitedwayhouston.org::3101336e-0d84-460d-bdf3-8c2b73c3ca19" providerId="AD" clId="Web-{00B2B079-C32C-3124-3F79-0B18ABF25E65}" dt="2022-08-04T18:35:44.565" v="232" actId="20577"/>
          <ac:spMkLst>
            <pc:docMk/>
            <pc:sldMk cId="2326817413" sldId="263"/>
            <ac:spMk id="3" creationId="{6DE1B030-7272-5242-8D87-0B64E2420A49}"/>
          </ac:spMkLst>
        </pc:spChg>
      </pc:sldChg>
      <pc:sldChg chg="new">
        <pc:chgData name="Thanh Nguyen" userId="S::tnguyen@unitedwayhouston.org::3101336e-0d84-460d-bdf3-8c2b73c3ca19" providerId="AD" clId="Web-{00B2B079-C32C-3124-3F79-0B18ABF25E65}" dt="2022-08-04T18:36:02.550" v="233"/>
        <pc:sldMkLst>
          <pc:docMk/>
          <pc:sldMk cId="1755994782" sldId="264"/>
        </pc:sldMkLst>
      </pc:sldChg>
    </pc:docChg>
  </pc:docChgLst>
  <pc:docChgLst>
    <pc:chgData name="David Smith" userId="S::dsmith@unitedwayhouston.org::ecdf523e-2fd2-48f3-90e9-f75e41c9eb43" providerId="AD" clId="Web-{C0F65B0B-477C-F2F5-8830-DE675267BD16}"/>
    <pc:docChg chg="mod">
      <pc:chgData name="David Smith" userId="S::dsmith@unitedwayhouston.org::ecdf523e-2fd2-48f3-90e9-f75e41c9eb43" providerId="AD" clId="Web-{C0F65B0B-477C-F2F5-8830-DE675267BD16}" dt="2022-08-04T18:36:02.950" v="1"/>
      <pc:docMkLst>
        <pc:docMk/>
      </pc:docMkLst>
      <pc:sldChg chg="addCm">
        <pc:chgData name="David Smith" userId="S::dsmith@unitedwayhouston.org::ecdf523e-2fd2-48f3-90e9-f75e41c9eb43" providerId="AD" clId="Web-{C0F65B0B-477C-F2F5-8830-DE675267BD16}" dt="2022-08-04T18:36:02.950" v="1"/>
        <pc:sldMkLst>
          <pc:docMk/>
          <pc:sldMk cId="2626488222" sldId="2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63BB88-F9F2-49AB-8771-AB7FC63A96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07B04-9543-4CF8-9A35-A4D8E45B2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C0892-A5AE-4E13-A753-8F88C00757A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193BD-0F85-4DB7-8E19-7A47BCE24B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65D2D-BAC7-4199-92DF-4CE1AB4542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A021A-60C4-495A-BD22-0B2ECBC2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68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DFC1-178A-8F72-5550-D5F6BF37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5918" y="340261"/>
            <a:ext cx="2743200" cy="365125"/>
          </a:xfrm>
        </p:spPr>
        <p:txBody>
          <a:bodyPr anchor="t" anchorCtr="0"/>
          <a:lstStyle>
            <a:lvl1pPr algn="r">
              <a:defRPr sz="1000"/>
            </a:lvl1pPr>
          </a:lstStyle>
          <a:p>
            <a:fld id="{01240ED2-82EC-437C-9711-422EF7EDA771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0B9F5-7D12-E5B5-E029-D6D80AD6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999" y="6255266"/>
            <a:ext cx="5131117" cy="365125"/>
          </a:xfrm>
        </p:spPr>
        <p:txBody>
          <a:bodyPr lIns="0" anchor="t" anchorCtr="0"/>
          <a:lstStyle>
            <a:lvl1pPr algn="l">
              <a:defRPr sz="1000"/>
            </a:lvl1pPr>
          </a:lstStyle>
          <a:p>
            <a:endParaRPr lang="en-US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95FAE3C-E99A-623A-85B3-F828E30EA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40261"/>
            <a:ext cx="1202384" cy="6897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AEADDB-A2F7-A985-7DBA-0D8ABD3FF063}"/>
              </a:ext>
            </a:extLst>
          </p:cNvPr>
          <p:cNvCxnSpPr>
            <a:cxnSpLocks/>
          </p:cNvCxnSpPr>
          <p:nvPr userDrawn="1"/>
        </p:nvCxnSpPr>
        <p:spPr>
          <a:xfrm>
            <a:off x="1211380" y="1125416"/>
            <a:ext cx="0" cy="21503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71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A8C56BA-BB7E-49E2-9CC9-A96680920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19D426F-FDC5-BF2D-1D92-6C78AFC84A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7E14D83-2678-A344-F085-C755F4DA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3399022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FAA6E88-0446-D4C7-8E18-29F4EBCD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E4B08EC-CED5-4FE7-338E-3F6E360F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3316228" cy="301484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3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38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364B-91B4-D30B-F2AC-C86945C65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7A285-2130-BBFC-610D-2C43E815D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7404E-0D37-3832-D158-26315EF2C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96E8129-42C6-4056-8782-79BE9A3B8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E475C06D-8137-AE84-D156-892038BB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3399022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3174649-686E-3F94-A425-975F6708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8437597-AB79-AA61-3C08-6B8018E6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3316228" cy="301484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D4A81DA6-B276-B77C-7C6C-7028CE475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85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4576-C59A-5911-F730-465507F70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C78EE6-7F96-E918-F80A-3DF640EDA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577FE-26DD-591D-2AC4-AD8A8433F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ADB236-6E38-44CD-958F-C2D4423CA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A2ECADC5-1F93-B370-E577-39A24156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3399022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99D4D4A-50C0-0A26-5BB0-DC96D198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A23BE2B-0DC2-CDED-6A60-378E9389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3316228" cy="301484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C74978C8-4261-6E14-8BB9-99CC619EA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9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DFC1-178A-8F72-5550-D5F6BF37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5918" y="340261"/>
            <a:ext cx="2743200" cy="365125"/>
          </a:xfrm>
        </p:spPr>
        <p:txBody>
          <a:bodyPr anchor="t" anchorCtr="0"/>
          <a:lstStyle>
            <a:lvl1pPr algn="r">
              <a:defRPr sz="1000"/>
            </a:lvl1pPr>
          </a:lstStyle>
          <a:p>
            <a:fld id="{01240ED2-82EC-437C-9711-422EF7EDA771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0B9F5-7D12-E5B5-E029-D6D80AD6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999" y="6255266"/>
            <a:ext cx="5131117" cy="365125"/>
          </a:xfrm>
        </p:spPr>
        <p:txBody>
          <a:bodyPr lIns="0" anchor="t" anchorCtr="0"/>
          <a:lstStyle>
            <a:lvl1pPr algn="l">
              <a:defRPr sz="1000"/>
            </a:lvl1pPr>
          </a:lstStyle>
          <a:p>
            <a:endParaRPr lang="en-US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95FAE3C-E99A-623A-85B3-F828E30EA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40261"/>
            <a:ext cx="1202384" cy="6897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AEADDB-A2F7-A985-7DBA-0D8ABD3FF063}"/>
              </a:ext>
            </a:extLst>
          </p:cNvPr>
          <p:cNvCxnSpPr>
            <a:cxnSpLocks/>
          </p:cNvCxnSpPr>
          <p:nvPr userDrawn="1"/>
        </p:nvCxnSpPr>
        <p:spPr>
          <a:xfrm>
            <a:off x="1211380" y="1125416"/>
            <a:ext cx="0" cy="2883876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95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613D58-0050-40ED-B228-57101043A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3DC5EF9-91ED-39D4-B2F8-B7C5BA5B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2743200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7052438-B9D3-32BD-971A-352FBB722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177C4A1-3AAB-B4A2-686A-9F54C35F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422" y="6356350"/>
            <a:ext cx="2743200" cy="312581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32BB57CE-58DB-AEA9-3B0D-6C0144FE04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F97CD18-D903-4FB1-28DD-B838CC0B51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1133652"/>
            <a:ext cx="11566056" cy="2387600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600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E9DBC0D-0CE2-701F-B4C1-3D936ABB2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0" y="3660423"/>
            <a:ext cx="11566056" cy="2387600"/>
          </a:xfrm>
        </p:spPr>
        <p:txBody>
          <a:bodyPr lIns="0" anchor="t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CDF036-4EC6-C099-269F-8B7BE359B2E9}"/>
              </a:ext>
            </a:extLst>
          </p:cNvPr>
          <p:cNvCxnSpPr>
            <a:cxnSpLocks/>
          </p:cNvCxnSpPr>
          <p:nvPr userDrawn="1"/>
        </p:nvCxnSpPr>
        <p:spPr>
          <a:xfrm>
            <a:off x="508000" y="3601636"/>
            <a:ext cx="1168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19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2841-F87C-AB6C-7F1F-A7E730289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78" y="200165"/>
            <a:ext cx="10447521" cy="979714"/>
          </a:xfrm>
          <a:prstGeom prst="rect">
            <a:avLst/>
          </a:prstGeom>
        </p:spPr>
        <p:txBody>
          <a:bodyPr anchor="t" anchorCtr="0"/>
          <a:lstStyle>
            <a:lvl1pPr>
              <a:defRPr i="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                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3D3D5-3391-3F00-D310-D83096C2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3974"/>
            <a:ext cx="2743200" cy="301485"/>
          </a:xfrm>
        </p:spPr>
        <p:txBody>
          <a:bodyPr anchor="b" anchorCtr="0"/>
          <a:lstStyle/>
          <a:p>
            <a:fld id="{01240ED2-82EC-437C-9711-422EF7EDA771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F430-7483-0104-1375-F03C8265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 anchor="b" anchorCtr="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F90E6-7830-C1FF-D4DD-046EFCCD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628" y="6356350"/>
            <a:ext cx="2743200" cy="301485"/>
          </a:xfrm>
        </p:spPr>
        <p:txBody>
          <a:bodyPr anchor="b" anchorCtr="0"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94A630-66FF-4415-9800-CC7A85349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3BA048-90C5-436E-B44B-7A55CEAFE71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9068"/>
            <a:ext cx="10629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81AAFF-1B4E-980E-F4C9-0AF83C7EB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1253331"/>
            <a:ext cx="11302386" cy="4351338"/>
          </a:xfrm>
        </p:spPr>
        <p:txBody>
          <a:bodyPr/>
          <a:lstStyle>
            <a:lvl1pPr>
              <a:defRPr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1E59DA30-23BD-570E-C4A2-30660960F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2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CDEC6-C3D9-D633-5642-DD38CB6B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2743200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3E5BA-D5EF-42D1-F155-5C3F0B25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CC5CD-8DBF-F3F8-E1FC-079717F2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422" y="6356350"/>
            <a:ext cx="2743200" cy="312581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10D1B61-C70E-4E3A-B218-A356967FD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DDE4E-E169-EA3B-C2D3-AA971A0C55E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9068"/>
            <a:ext cx="10629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D997C13-153D-0FFB-D115-0381F020C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78" y="200165"/>
            <a:ext cx="10447521" cy="979714"/>
          </a:xfrm>
          <a:prstGeom prst="rect">
            <a:avLst/>
          </a:prstGeom>
        </p:spPr>
        <p:txBody>
          <a:bodyPr anchor="t" anchorCtr="0"/>
          <a:lstStyle>
            <a:lvl1pPr>
              <a:defRPr i="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                     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53CC7E37-AD60-50E5-4BAF-459382BC08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FFF0AB-868A-755D-42B2-1F2B2DA58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378" y="1253330"/>
            <a:ext cx="5658970" cy="471473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012BBE0-80BC-FC14-9F12-8DCC86ADA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2082" y="1253330"/>
            <a:ext cx="5658970" cy="4714727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80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7FADB-5EB0-D088-7316-F7C4A3538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378" y="1253330"/>
            <a:ext cx="5658970" cy="471473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DF4E2-5B66-F905-DAF6-C89DF7842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2082" y="1253330"/>
            <a:ext cx="5658970" cy="4714727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CDEC6-C3D9-D633-5642-DD38CB6B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18188" y="6356350"/>
            <a:ext cx="2338033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CC5CD-8DBF-F3F8-E1FC-079717F2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0216" y="6356350"/>
            <a:ext cx="2743200" cy="312581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10D1B61-C70E-4E3A-B218-A356967FD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8" y="5968066"/>
            <a:ext cx="1202384" cy="68976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D997C13-153D-0FFB-D115-0381F020C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78" y="200165"/>
            <a:ext cx="11458674" cy="979714"/>
          </a:xfrm>
          <a:prstGeom prst="rect">
            <a:avLst/>
          </a:prstGeom>
        </p:spPr>
        <p:txBody>
          <a:bodyPr anchor="t" anchorCtr="0"/>
          <a:lstStyle>
            <a:lvl1pPr>
              <a:defRPr i="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                     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53CC7E37-AD60-50E5-4BAF-459382BC08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 rot="16200000">
            <a:off x="8487528" y="3153526"/>
            <a:ext cx="6858000" cy="5509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38504C-57B7-A351-395C-C674AFCD5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2378" y="200165"/>
            <a:ext cx="0" cy="568816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830AADCA-DD59-2CCA-92F9-42BBA2A7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9647" y="6356350"/>
            <a:ext cx="4923241" cy="30148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9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965E61-2D3A-27DC-5791-AAAA5E31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3399022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0DE827-7E90-339D-83C7-DFC588385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4B800F-A603-DF8F-4F0E-3E894B54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16228" cy="301485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906320-0790-443C-A883-EB54F466F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0D94E90-3564-1B34-3C3C-761097EFE0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78" y="200165"/>
            <a:ext cx="10447521" cy="979714"/>
          </a:xfrm>
          <a:prstGeom prst="rect">
            <a:avLst/>
          </a:prstGeom>
        </p:spPr>
        <p:txBody>
          <a:bodyPr anchor="t" anchorCtr="0"/>
          <a:lstStyle>
            <a:lvl1pPr>
              <a:defRPr i="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                  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90ACA5-F3DA-EF16-86EF-337C63B1C59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9068"/>
            <a:ext cx="10629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74ABCADF-153C-1963-BCBA-C58E83C60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26DCD2C-EFCF-BAE3-F250-549DD82F8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378" y="1276107"/>
            <a:ext cx="5658970" cy="741868"/>
          </a:xfrm>
        </p:spPr>
        <p:txBody>
          <a:bodyPr anchor="b"/>
          <a:lstStyle>
            <a:lvl1pPr marL="0" indent="0">
              <a:buNone/>
              <a:defRPr sz="2400" b="1">
                <a:latin typeface="Gilroy ExtraBold" panose="000009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E11B7EF-38E8-03A8-5D8C-FCEFB7246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2082" y="1276107"/>
            <a:ext cx="5658970" cy="741868"/>
          </a:xfrm>
        </p:spPr>
        <p:txBody>
          <a:bodyPr anchor="b"/>
          <a:lstStyle>
            <a:lvl1pPr marL="0" indent="0">
              <a:buNone/>
              <a:defRPr sz="2400" b="1">
                <a:latin typeface="Gilroy ExtraBold" panose="000009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75C2387-82C7-9A4B-AB5E-F87E6E810EF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2378" y="2114203"/>
            <a:ext cx="5658970" cy="385386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AEADC3D-2097-424D-3744-31BC7880A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2082" y="2114202"/>
            <a:ext cx="5658970" cy="385385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290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1DEB2-6D50-C3AD-98B2-F172AA170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378" y="1276107"/>
            <a:ext cx="5658970" cy="741868"/>
          </a:xfrm>
        </p:spPr>
        <p:txBody>
          <a:bodyPr anchor="b"/>
          <a:lstStyle>
            <a:lvl1pPr marL="0" indent="0">
              <a:buNone/>
              <a:defRPr sz="2400" b="1">
                <a:latin typeface="Gilroy ExtraBold" panose="000009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E9010-667B-5848-3FEE-00F4EE411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2082" y="1276107"/>
            <a:ext cx="5658970" cy="741868"/>
          </a:xfrm>
        </p:spPr>
        <p:txBody>
          <a:bodyPr anchor="b"/>
          <a:lstStyle>
            <a:lvl1pPr marL="0" indent="0">
              <a:buNone/>
              <a:defRPr sz="2400" b="1">
                <a:latin typeface="Gilroy ExtraBold" panose="000009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94E90-3564-1B34-3C3C-761097EFE0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78" y="200165"/>
            <a:ext cx="11458674" cy="979714"/>
          </a:xfrm>
          <a:prstGeom prst="rect">
            <a:avLst/>
          </a:prstGeom>
        </p:spPr>
        <p:txBody>
          <a:bodyPr anchor="t" anchorCtr="0"/>
          <a:lstStyle>
            <a:lvl1pPr>
              <a:defRPr i="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                  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90ACA5-F3DA-EF16-86EF-337C63B1C59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2378" y="200165"/>
            <a:ext cx="0" cy="568816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C58FF809-73AD-904D-9314-C096CF974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 rot="16200000">
            <a:off x="8487528" y="3153526"/>
            <a:ext cx="6858000" cy="550947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C7B8DB-7ED8-6E65-BC94-FD232A01A9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8" y="5968066"/>
            <a:ext cx="1202384" cy="68976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16234C8-7DF9-5AE0-6672-3F828FBB088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2378" y="2114203"/>
            <a:ext cx="5658970" cy="385386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5AB5850-1751-FDB4-05FD-0C5732442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2082" y="2114202"/>
            <a:ext cx="5658970" cy="385385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C9024D9C-864B-6394-FD97-004F9A72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18188" y="6356350"/>
            <a:ext cx="2338033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EA13A6F1-9001-B09E-A63C-DE4BC0A5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0216" y="6356350"/>
            <a:ext cx="2743200" cy="312581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94231E97-E19A-013B-80C9-43F7A774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9647" y="6356350"/>
            <a:ext cx="4923241" cy="30148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0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E0A04-741B-2BA6-E8FA-AB92BC6E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3399022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CFEF3-5BE6-8F39-9429-0DE3D539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627FB-D71F-4F5E-A31A-5255557E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3316228" cy="301484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920E321-7F2C-4407-AA7E-5A3E2FD72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F86A4A-A466-1AC0-2EB0-A73615783D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78" y="200165"/>
            <a:ext cx="10447521" cy="979714"/>
          </a:xfrm>
          <a:prstGeom prst="rect">
            <a:avLst/>
          </a:prstGeom>
        </p:spPr>
        <p:txBody>
          <a:bodyPr anchor="t" anchorCtr="0"/>
          <a:lstStyle>
            <a:lvl1pPr>
              <a:defRPr i="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                   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CC3F25-A379-4E62-B87B-F47EC330F93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9068"/>
            <a:ext cx="10629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F5F2906-FD98-4211-2B18-660A3C2144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A1CDA-E100-3657-237D-739EB1C4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39" y="186609"/>
            <a:ext cx="9666514" cy="97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CB6EF-A2E4-F687-8C91-203C3FE6B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539" y="1698171"/>
            <a:ext cx="10915261" cy="4320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C4F90-1A99-D4BC-791C-64C2A0314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01240ED2-82EC-437C-9711-422EF7EDA771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D7253-5E0F-8818-C991-0A1F72943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DFD38-D817-AA12-BE26-0FB2AC1BF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C20EC9FA-B3C1-419B-BF07-20445C14FD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2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2" r:id="rId5"/>
    <p:sldLayoutId id="2147483659" r:id="rId6"/>
    <p:sldLayoutId id="2147483653" r:id="rId7"/>
    <p:sldLayoutId id="2147483660" r:id="rId8"/>
    <p:sldLayoutId id="2147483654" r:id="rId9"/>
    <p:sldLayoutId id="2147483655" r:id="rId10"/>
    <p:sldLayoutId id="2147483658" r:id="rId11"/>
    <p:sldLayoutId id="2147483656" r:id="rId12"/>
    <p:sldLayoutId id="21474836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roy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0F49-4D3A-B220-E650-4BB075854F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648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A61D-E6A1-DE32-F9E2-91F9CFA13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4C9DB-186B-8B8E-1D2F-09B843B72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1C0B2-8033-62D6-03E8-AD52BC8D7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69E97B-CF5D-7955-7919-A288DD598254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2A0377-556D-467B-8FF3-4B8FC8C41E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826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595959"/>
      </a:dk2>
      <a:lt2>
        <a:srgbClr val="BFBFBF"/>
      </a:lt2>
      <a:accent1>
        <a:srgbClr val="FBB13D"/>
      </a:accent1>
      <a:accent2>
        <a:srgbClr val="F04E31"/>
      </a:accent2>
      <a:accent3>
        <a:srgbClr val="0055A6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32fec4-0832-46a9-8677-07c8bf23dd83" xsi:nil="true"/>
    <lcf76f155ced4ddcb4097134ff3c332f xmlns="930e14f9-1e52-4384-b519-0c79b998d48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6073A8C43FC48AD31425490D9FE6D" ma:contentTypeVersion="16" ma:contentTypeDescription="Create a new document." ma:contentTypeScope="" ma:versionID="775a0504c04e75ccc489b17a509f534d">
  <xsd:schema xmlns:xsd="http://www.w3.org/2001/XMLSchema" xmlns:xs="http://www.w3.org/2001/XMLSchema" xmlns:p="http://schemas.microsoft.com/office/2006/metadata/properties" xmlns:ns2="930e14f9-1e52-4384-b519-0c79b998d487" xmlns:ns3="4c32fec4-0832-46a9-8677-07c8bf23dd83" targetNamespace="http://schemas.microsoft.com/office/2006/metadata/properties" ma:root="true" ma:fieldsID="b81d841464243eefdfa2d0e37e1e262f" ns2:_="" ns3:_="">
    <xsd:import namespace="930e14f9-1e52-4384-b519-0c79b998d487"/>
    <xsd:import namespace="4c32fec4-0832-46a9-8677-07c8bf23dd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e14f9-1e52-4384-b519-0c79b998d4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33ec39a-af90-437f-84c8-a2f1726dbd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2fec4-0832-46a9-8677-07c8bf23dd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dd83e5-cd3c-4c03-85e8-9c7de7a00946}" ma:internalName="TaxCatchAll" ma:showField="CatchAllData" ma:web="4c32fec4-0832-46a9-8677-07c8bf23dd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83EFAE-F28E-4375-87BA-1353777A70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B55621-4BF3-4B50-B051-B0449C15A54E}">
  <ds:schemaRefs>
    <ds:schemaRef ds:uri="http://schemas.microsoft.com/office/2006/metadata/properties"/>
    <ds:schemaRef ds:uri="http://schemas.microsoft.com/office/infopath/2007/PartnerControls"/>
    <ds:schemaRef ds:uri="14c59c83-1fa9-4677-9200-56dcf90bffb8"/>
    <ds:schemaRef ds:uri="54e0c3cc-0ce1-41ff-ba58-3c5949ef2f11"/>
  </ds:schemaRefs>
</ds:datastoreItem>
</file>

<file path=customXml/itemProps3.xml><?xml version="1.0" encoding="utf-8"?>
<ds:datastoreItem xmlns:ds="http://schemas.openxmlformats.org/officeDocument/2006/customXml" ds:itemID="{4C7441A6-B85E-45AE-B677-16051E6FE514}"/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Smith</dc:creator>
  <cp:lastModifiedBy>Alex Smith</cp:lastModifiedBy>
  <cp:revision>62</cp:revision>
  <dcterms:created xsi:type="dcterms:W3CDTF">2022-06-07T19:35:15Z</dcterms:created>
  <dcterms:modified xsi:type="dcterms:W3CDTF">2022-08-04T18:36:22Z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0x0101006BC6073A8C43FC48AD31425490D9FE6D</vt:lpwstr>
  </property>
  <property fmtid="{D5CDD505-2E9C-101B-9397-08002B2CF9AE}" pid="3" name="MediaServiceImageTags">
    <vt:lpwstr/>
  </property>
</Properties>
</file>