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handoutMasterIdLst>
    <p:handoutMasterId r:id="rId9"/>
  </p:handoutMasterIdLst>
  <p:sldIdLst>
    <p:sldId id="257" r:id="rId5"/>
    <p:sldId id="258" r:id="rId6"/>
    <p:sldId id="262" r:id="rId7"/>
    <p:sldId id="263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ilroy ExtraBold" panose="00000900000000000000" pitchFamily="2" charset="0"/>
      <p:bold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1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63BB88-F9F2-49AB-8771-AB7FC63A96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07B04-9543-4CF8-9A35-A4D8E45B25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C0892-A5AE-4E13-A753-8F88C00757A6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F193BD-0F85-4DB7-8E19-7A47BCE24B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65D2D-BAC7-4199-92DF-4CE1AB4542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A021A-60C4-495A-BD22-0B2ECBC2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68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3DFC1-178A-8F72-5550-D5F6BF3702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5918" y="340261"/>
            <a:ext cx="2743200" cy="365125"/>
          </a:xfrm>
        </p:spPr>
        <p:txBody>
          <a:bodyPr anchor="t" anchorCtr="0"/>
          <a:lstStyle>
            <a:lvl1pPr algn="r">
              <a:defRPr sz="1000"/>
            </a:lvl1pPr>
          </a:lstStyle>
          <a:p>
            <a:fld id="{01240ED2-82EC-437C-9711-422EF7EDA771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0B9F5-7D12-E5B5-E029-D6D80AD60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7999" y="6255266"/>
            <a:ext cx="5131117" cy="365125"/>
          </a:xfrm>
        </p:spPr>
        <p:txBody>
          <a:bodyPr lIns="0" anchor="t" anchorCtr="0"/>
          <a:lstStyle>
            <a:lvl1pPr algn="l">
              <a:defRPr sz="1000"/>
            </a:lvl1pPr>
          </a:lstStyle>
          <a:p>
            <a:endParaRPr lang="en-US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95FAE3C-E99A-623A-85B3-F828E30EAE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40261"/>
            <a:ext cx="1202384" cy="68976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AEADDB-A2F7-A985-7DBA-0D8ABD3FF063}"/>
              </a:ext>
            </a:extLst>
          </p:cNvPr>
          <p:cNvCxnSpPr>
            <a:cxnSpLocks/>
          </p:cNvCxnSpPr>
          <p:nvPr userDrawn="1"/>
        </p:nvCxnSpPr>
        <p:spPr>
          <a:xfrm>
            <a:off x="1211380" y="1125416"/>
            <a:ext cx="0" cy="21503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710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2A8C56BA-BB7E-49E2-9CC9-A966809208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44" y="186609"/>
            <a:ext cx="1202384" cy="689769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19D426F-FDC5-BF2D-1D92-6C78AFC84A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0"/>
          <a:stretch/>
        </p:blipFill>
        <p:spPr>
          <a:xfrm>
            <a:off x="0" y="6437829"/>
            <a:ext cx="12192000" cy="440266"/>
          </a:xfrm>
          <a:prstGeom prst="rect">
            <a:avLst/>
          </a:prstGeom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A7E14D83-2678-A344-F085-C755F4DA1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378" y="6356350"/>
            <a:ext cx="3399022" cy="301485"/>
          </a:xfrm>
        </p:spPr>
        <p:txBody>
          <a:bodyPr/>
          <a:lstStyle/>
          <a:p>
            <a:fld id="{01240ED2-82EC-437C-9711-422EF7EDA77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FAA6E88-0446-D4C7-8E18-29F4EBCD6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0148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E4B08EC-CED5-4FE7-338E-3F6E360F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3316228" cy="301484"/>
          </a:xfrm>
        </p:spPr>
        <p:txBody>
          <a:bodyPr/>
          <a:lstStyle/>
          <a:p>
            <a:fld id="{C20EC9FA-B3C1-419B-BF07-20445C14F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3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382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364B-91B4-D30B-F2AC-C86945C65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Gilroy ExtraBold" panose="000009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7A285-2130-BBFC-610D-2C43E815D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7404E-0D37-3832-D158-26315EF2C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96E8129-42C6-4056-8782-79BE9A3B8C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44" y="186609"/>
            <a:ext cx="1202384" cy="689769"/>
          </a:xfrm>
          <a:prstGeom prst="rect">
            <a:avLst/>
          </a:prstGeom>
        </p:spPr>
      </p:pic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E475C06D-8137-AE84-D156-892038BBF4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378" y="6356350"/>
            <a:ext cx="3399022" cy="301485"/>
          </a:xfrm>
        </p:spPr>
        <p:txBody>
          <a:bodyPr/>
          <a:lstStyle/>
          <a:p>
            <a:fld id="{01240ED2-82EC-437C-9711-422EF7EDA77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3174649-686E-3F94-A425-975F6708F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0148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48437597-AB79-AA61-3C08-6B8018E6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3316228" cy="301484"/>
          </a:xfrm>
        </p:spPr>
        <p:txBody>
          <a:bodyPr/>
          <a:lstStyle/>
          <a:p>
            <a:fld id="{C20EC9FA-B3C1-419B-BF07-20445C14FD55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D4A81DA6-B276-B77C-7C6C-7028CE475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0"/>
          <a:stretch/>
        </p:blipFill>
        <p:spPr>
          <a:xfrm>
            <a:off x="0" y="6437829"/>
            <a:ext cx="12192000" cy="44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85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4576-C59A-5911-F730-465507F70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Gilroy ExtraBold" panose="000009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C78EE6-7F96-E918-F80A-3DF640EDAA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5577FE-26DD-591D-2AC4-AD8A8433F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4ADB236-6E38-44CD-958F-C2D4423CA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44" y="186609"/>
            <a:ext cx="1202384" cy="689769"/>
          </a:xfrm>
          <a:prstGeom prst="rect">
            <a:avLst/>
          </a:prstGeom>
        </p:spPr>
      </p:pic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A2ECADC5-1F93-B370-E577-39A24156F5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378" y="6356350"/>
            <a:ext cx="3399022" cy="301485"/>
          </a:xfrm>
        </p:spPr>
        <p:txBody>
          <a:bodyPr/>
          <a:lstStyle/>
          <a:p>
            <a:fld id="{01240ED2-82EC-437C-9711-422EF7EDA77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A99D4D4A-50C0-0A26-5BB0-DC96D1982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0148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AA23BE2B-0DC2-CDED-6A60-378E9389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3316228" cy="301484"/>
          </a:xfrm>
        </p:spPr>
        <p:txBody>
          <a:bodyPr/>
          <a:lstStyle/>
          <a:p>
            <a:fld id="{C20EC9FA-B3C1-419B-BF07-20445C14FD55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C74978C8-4261-6E14-8BB9-99CC619EA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0"/>
          <a:stretch/>
        </p:blipFill>
        <p:spPr>
          <a:xfrm>
            <a:off x="0" y="6437829"/>
            <a:ext cx="12192000" cy="44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9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3DFC1-178A-8F72-5550-D5F6BF3702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5918" y="340261"/>
            <a:ext cx="2743200" cy="365125"/>
          </a:xfrm>
        </p:spPr>
        <p:txBody>
          <a:bodyPr anchor="t" anchorCtr="0"/>
          <a:lstStyle>
            <a:lvl1pPr algn="r">
              <a:defRPr sz="1000"/>
            </a:lvl1pPr>
          </a:lstStyle>
          <a:p>
            <a:fld id="{01240ED2-82EC-437C-9711-422EF7EDA771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0B9F5-7D12-E5B5-E029-D6D80AD60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7999" y="6255266"/>
            <a:ext cx="5131117" cy="365125"/>
          </a:xfrm>
        </p:spPr>
        <p:txBody>
          <a:bodyPr lIns="0" anchor="t" anchorCtr="0"/>
          <a:lstStyle>
            <a:lvl1pPr algn="l">
              <a:defRPr sz="1000"/>
            </a:lvl1pPr>
          </a:lstStyle>
          <a:p>
            <a:endParaRPr lang="en-US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95FAE3C-E99A-623A-85B3-F828E30EAE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40261"/>
            <a:ext cx="1202384" cy="68976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AEADDB-A2F7-A985-7DBA-0D8ABD3FF063}"/>
              </a:ext>
            </a:extLst>
          </p:cNvPr>
          <p:cNvCxnSpPr>
            <a:cxnSpLocks/>
          </p:cNvCxnSpPr>
          <p:nvPr userDrawn="1"/>
        </p:nvCxnSpPr>
        <p:spPr>
          <a:xfrm>
            <a:off x="1211380" y="1125416"/>
            <a:ext cx="0" cy="2883876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95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A3613D58-0050-40ED-B228-57101043A3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44" y="186609"/>
            <a:ext cx="1202384" cy="689769"/>
          </a:xfrm>
          <a:prstGeom prst="rect">
            <a:avLst/>
          </a:prstGeom>
        </p:spPr>
      </p:pic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03DC5EF9-91ED-39D4-B2F8-B7C5BA5B1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378" y="6356350"/>
            <a:ext cx="2743200" cy="301485"/>
          </a:xfrm>
        </p:spPr>
        <p:txBody>
          <a:bodyPr/>
          <a:lstStyle/>
          <a:p>
            <a:fld id="{01240ED2-82EC-437C-9711-422EF7EDA77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7052438-B9D3-32BD-971A-352FBB722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0148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177C4A1-3AAB-B4A2-686A-9F54C35FC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422" y="6356350"/>
            <a:ext cx="2743200" cy="312581"/>
          </a:xfrm>
        </p:spPr>
        <p:txBody>
          <a:bodyPr/>
          <a:lstStyle/>
          <a:p>
            <a:fld id="{C20EC9FA-B3C1-419B-BF07-20445C14FD55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32BB57CE-58DB-AEA9-3B0D-6C0144FE04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0"/>
          <a:stretch/>
        </p:blipFill>
        <p:spPr>
          <a:xfrm>
            <a:off x="0" y="6437829"/>
            <a:ext cx="12192000" cy="44026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F97CD18-D903-4FB1-28DD-B838CC0B51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000" y="1133652"/>
            <a:ext cx="11566056" cy="2387600"/>
          </a:xfrm>
          <a:prstGeom prst="rect">
            <a:avLst/>
          </a:prstGeom>
        </p:spPr>
        <p:txBody>
          <a:bodyPr lIns="0" anchor="b" anchorCtr="0"/>
          <a:lstStyle>
            <a:lvl1pPr algn="l">
              <a:defRPr sz="6000">
                <a:latin typeface="Gilroy ExtraBold" panose="000009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E9DBC0D-0CE2-701F-B4C1-3D936ABB2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000" y="3660423"/>
            <a:ext cx="11566056" cy="2387600"/>
          </a:xfrm>
        </p:spPr>
        <p:txBody>
          <a:bodyPr lIns="0" anchor="t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CDF036-4EC6-C099-269F-8B7BE359B2E9}"/>
              </a:ext>
            </a:extLst>
          </p:cNvPr>
          <p:cNvCxnSpPr>
            <a:cxnSpLocks/>
          </p:cNvCxnSpPr>
          <p:nvPr userDrawn="1"/>
        </p:nvCxnSpPr>
        <p:spPr>
          <a:xfrm>
            <a:off x="508000" y="3601636"/>
            <a:ext cx="1168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19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32841-F87C-AB6C-7F1F-A7E730289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378" y="200165"/>
            <a:ext cx="10447521" cy="979714"/>
          </a:xfrm>
          <a:prstGeom prst="rect">
            <a:avLst/>
          </a:prstGeom>
        </p:spPr>
        <p:txBody>
          <a:bodyPr anchor="t" anchorCtr="0"/>
          <a:lstStyle>
            <a:lvl1pPr>
              <a:defRPr i="0">
                <a:latin typeface="Gilroy ExtraBold" panose="00000900000000000000" pitchFamily="2" charset="0"/>
              </a:defRPr>
            </a:lvl1pPr>
          </a:lstStyle>
          <a:p>
            <a:r>
              <a:rPr lang="en-US" dirty="0"/>
              <a:t>click to edit master title style                  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3D3D5-3391-3F00-D310-D83096C26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378" y="6353974"/>
            <a:ext cx="2743200" cy="301485"/>
          </a:xfrm>
        </p:spPr>
        <p:txBody>
          <a:bodyPr anchor="b" anchorCtr="0"/>
          <a:lstStyle/>
          <a:p>
            <a:fld id="{01240ED2-82EC-437C-9711-422EF7EDA77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0F430-7483-0104-1375-F03C8265F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01485"/>
          </a:xfrm>
        </p:spPr>
        <p:txBody>
          <a:bodyPr anchor="b" anchorCtr="0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F90E6-7830-C1FF-D4DD-046EFCCD4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628" y="6356350"/>
            <a:ext cx="2743200" cy="301485"/>
          </a:xfrm>
        </p:spPr>
        <p:txBody>
          <a:bodyPr anchor="b" anchorCtr="0"/>
          <a:lstStyle/>
          <a:p>
            <a:fld id="{C20EC9FA-B3C1-419B-BF07-20445C14FD5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994A630-66FF-4415-9800-CC7A853495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44" y="186609"/>
            <a:ext cx="1202384" cy="68976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3BA048-90C5-436E-B44B-7A55CEAFE71E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89068"/>
            <a:ext cx="106299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481AAFF-1B4E-980E-F4C9-0AF83C7EB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" y="1253331"/>
            <a:ext cx="11302386" cy="4351338"/>
          </a:xfrm>
        </p:spPr>
        <p:txBody>
          <a:bodyPr/>
          <a:lstStyle>
            <a:lvl1pPr>
              <a:defRPr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1E59DA30-23BD-570E-C4A2-30660960F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0"/>
          <a:stretch/>
        </p:blipFill>
        <p:spPr>
          <a:xfrm>
            <a:off x="0" y="6437829"/>
            <a:ext cx="12192000" cy="44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2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CDEC6-C3D9-D633-5642-DD38CB6B1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378" y="6356350"/>
            <a:ext cx="2743200" cy="301485"/>
          </a:xfrm>
        </p:spPr>
        <p:txBody>
          <a:bodyPr/>
          <a:lstStyle/>
          <a:p>
            <a:fld id="{01240ED2-82EC-437C-9711-422EF7EDA77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3E5BA-D5EF-42D1-F155-5C3F0B25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0148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CC5CD-8DBF-F3F8-E1FC-079717F2C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422" y="6356350"/>
            <a:ext cx="2743200" cy="312581"/>
          </a:xfrm>
        </p:spPr>
        <p:txBody>
          <a:bodyPr/>
          <a:lstStyle/>
          <a:p>
            <a:fld id="{C20EC9FA-B3C1-419B-BF07-20445C14FD5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10D1B61-C70E-4E3A-B218-A356967FD8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44" y="186609"/>
            <a:ext cx="1202384" cy="68976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DDE4E-E169-EA3B-C2D3-AA971A0C55E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89068"/>
            <a:ext cx="106299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DD997C13-153D-0FFB-D115-0381F020C8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378" y="200165"/>
            <a:ext cx="10447521" cy="979714"/>
          </a:xfrm>
          <a:prstGeom prst="rect">
            <a:avLst/>
          </a:prstGeom>
        </p:spPr>
        <p:txBody>
          <a:bodyPr anchor="t" anchorCtr="0"/>
          <a:lstStyle>
            <a:lvl1pPr>
              <a:defRPr i="0">
                <a:latin typeface="Gilroy ExtraBold" panose="00000900000000000000" pitchFamily="2" charset="0"/>
              </a:defRPr>
            </a:lvl1pPr>
          </a:lstStyle>
          <a:p>
            <a:r>
              <a:rPr lang="en-US" dirty="0"/>
              <a:t>click to edit master title style                     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53CC7E37-AD60-50E5-4BAF-459382BC08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0"/>
          <a:stretch/>
        </p:blipFill>
        <p:spPr>
          <a:xfrm>
            <a:off x="0" y="6437829"/>
            <a:ext cx="12192000" cy="44026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FFF0AB-868A-755D-42B2-1F2B2DA58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378" y="1253330"/>
            <a:ext cx="5658970" cy="471473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012BBE0-80BC-FC14-9F12-8DCC86ADA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2082" y="1253330"/>
            <a:ext cx="5658970" cy="4714727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280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7FADB-5EB0-D088-7316-F7C4A3538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378" y="1253330"/>
            <a:ext cx="5658970" cy="471473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5DF4E2-5B66-F905-DAF6-C89DF7842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2082" y="1253330"/>
            <a:ext cx="5658970" cy="4714727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CDEC6-C3D9-D633-5642-DD38CB6B1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18188" y="6356350"/>
            <a:ext cx="2338033" cy="301485"/>
          </a:xfrm>
        </p:spPr>
        <p:txBody>
          <a:bodyPr/>
          <a:lstStyle/>
          <a:p>
            <a:fld id="{01240ED2-82EC-437C-9711-422EF7EDA77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CC5CD-8DBF-F3F8-E1FC-079717F2C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0216" y="6356350"/>
            <a:ext cx="2743200" cy="312581"/>
          </a:xfrm>
        </p:spPr>
        <p:txBody>
          <a:bodyPr/>
          <a:lstStyle/>
          <a:p>
            <a:fld id="{C20EC9FA-B3C1-419B-BF07-20445C14FD5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10D1B61-C70E-4E3A-B218-A356967FD8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8" y="5968066"/>
            <a:ext cx="1202384" cy="68976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D997C13-153D-0FFB-D115-0381F020C8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378" y="200165"/>
            <a:ext cx="11458674" cy="979714"/>
          </a:xfrm>
          <a:prstGeom prst="rect">
            <a:avLst/>
          </a:prstGeom>
        </p:spPr>
        <p:txBody>
          <a:bodyPr anchor="t" anchorCtr="0"/>
          <a:lstStyle>
            <a:lvl1pPr>
              <a:defRPr i="0">
                <a:latin typeface="Gilroy ExtraBold" panose="00000900000000000000" pitchFamily="2" charset="0"/>
              </a:defRPr>
            </a:lvl1pPr>
          </a:lstStyle>
          <a:p>
            <a:r>
              <a:rPr lang="en-US" dirty="0"/>
              <a:t>click to edit master title style                     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53CC7E37-AD60-50E5-4BAF-459382BC08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0"/>
          <a:stretch/>
        </p:blipFill>
        <p:spPr>
          <a:xfrm rot="16200000">
            <a:off x="8487528" y="3153526"/>
            <a:ext cx="6858000" cy="55094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38504C-57B7-A351-395C-C674AFCD53EF}"/>
              </a:ext>
            </a:extLst>
          </p:cNvPr>
          <p:cNvCxnSpPr>
            <a:cxnSpLocks/>
          </p:cNvCxnSpPr>
          <p:nvPr userDrawn="1"/>
        </p:nvCxnSpPr>
        <p:spPr>
          <a:xfrm flipV="1">
            <a:off x="182378" y="200165"/>
            <a:ext cx="0" cy="568816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830AADCA-DD59-2CCA-92F9-42BBA2A76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9647" y="6356350"/>
            <a:ext cx="4923241" cy="30148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9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965E61-2D3A-27DC-5791-AAAA5E31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378" y="6356350"/>
            <a:ext cx="3399022" cy="301485"/>
          </a:xfrm>
        </p:spPr>
        <p:txBody>
          <a:bodyPr/>
          <a:lstStyle/>
          <a:p>
            <a:fld id="{01240ED2-82EC-437C-9711-422EF7EDA77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0DE827-7E90-339D-83C7-DFC588385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0148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4B800F-A603-DF8F-4F0E-3E894B54F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16228" cy="301485"/>
          </a:xfrm>
        </p:spPr>
        <p:txBody>
          <a:bodyPr/>
          <a:lstStyle/>
          <a:p>
            <a:fld id="{C20EC9FA-B3C1-419B-BF07-20445C14FD5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BD906320-0790-443C-A883-EB54F466F7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44" y="186609"/>
            <a:ext cx="1202384" cy="68976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0D94E90-3564-1B34-3C3C-761097EFE0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378" y="200165"/>
            <a:ext cx="10447521" cy="979714"/>
          </a:xfrm>
          <a:prstGeom prst="rect">
            <a:avLst/>
          </a:prstGeom>
        </p:spPr>
        <p:txBody>
          <a:bodyPr anchor="t" anchorCtr="0"/>
          <a:lstStyle>
            <a:lvl1pPr>
              <a:defRPr i="0">
                <a:latin typeface="Gilroy ExtraBold" panose="00000900000000000000" pitchFamily="2" charset="0"/>
              </a:defRPr>
            </a:lvl1pPr>
          </a:lstStyle>
          <a:p>
            <a:r>
              <a:rPr lang="en-US" dirty="0"/>
              <a:t>click to edit master title style                   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90ACA5-F3DA-EF16-86EF-337C63B1C594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89068"/>
            <a:ext cx="106299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74ABCADF-153C-1963-BCBA-C58E83C60B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0"/>
          <a:stretch/>
        </p:blipFill>
        <p:spPr>
          <a:xfrm>
            <a:off x="0" y="6437829"/>
            <a:ext cx="12192000" cy="440266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26DCD2C-EFCF-BAE3-F250-549DD82F8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378" y="1276107"/>
            <a:ext cx="5658970" cy="741868"/>
          </a:xfrm>
        </p:spPr>
        <p:txBody>
          <a:bodyPr anchor="b"/>
          <a:lstStyle>
            <a:lvl1pPr marL="0" indent="0">
              <a:buNone/>
              <a:defRPr sz="2400" b="1">
                <a:latin typeface="Gilroy ExtraBold" panose="000009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E11B7EF-38E8-03A8-5D8C-FCEFB7246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82082" y="1276107"/>
            <a:ext cx="5658970" cy="741868"/>
          </a:xfrm>
        </p:spPr>
        <p:txBody>
          <a:bodyPr anchor="b"/>
          <a:lstStyle>
            <a:lvl1pPr marL="0" indent="0">
              <a:buNone/>
              <a:defRPr sz="2400" b="1">
                <a:latin typeface="Gilroy ExtraBold" panose="000009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75C2387-82C7-9A4B-AB5E-F87E6E810EF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82378" y="2114203"/>
            <a:ext cx="5658970" cy="385386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AEADC3D-2097-424D-3744-31BC7880A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2082" y="2114202"/>
            <a:ext cx="5658970" cy="385385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290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1DEB2-6D50-C3AD-98B2-F172AA170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378" y="1276107"/>
            <a:ext cx="5658970" cy="741868"/>
          </a:xfrm>
        </p:spPr>
        <p:txBody>
          <a:bodyPr anchor="b"/>
          <a:lstStyle>
            <a:lvl1pPr marL="0" indent="0">
              <a:buNone/>
              <a:defRPr sz="2400" b="1">
                <a:latin typeface="Gilroy ExtraBold" panose="000009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3E9010-667B-5848-3FEE-00F4EE4117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82082" y="1276107"/>
            <a:ext cx="5658970" cy="741868"/>
          </a:xfrm>
        </p:spPr>
        <p:txBody>
          <a:bodyPr anchor="b"/>
          <a:lstStyle>
            <a:lvl1pPr marL="0" indent="0">
              <a:buNone/>
              <a:defRPr sz="2400" b="1">
                <a:latin typeface="Gilroy ExtraBold" panose="000009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D94E90-3564-1B34-3C3C-761097EFE0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378" y="200165"/>
            <a:ext cx="11458674" cy="979714"/>
          </a:xfrm>
          <a:prstGeom prst="rect">
            <a:avLst/>
          </a:prstGeom>
        </p:spPr>
        <p:txBody>
          <a:bodyPr anchor="t" anchorCtr="0"/>
          <a:lstStyle>
            <a:lvl1pPr>
              <a:defRPr i="0">
                <a:latin typeface="Gilroy ExtraBold" panose="00000900000000000000" pitchFamily="2" charset="0"/>
              </a:defRPr>
            </a:lvl1pPr>
          </a:lstStyle>
          <a:p>
            <a:r>
              <a:rPr lang="en-US" dirty="0"/>
              <a:t>click to edit master title style                   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90ACA5-F3DA-EF16-86EF-337C63B1C59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2378" y="200165"/>
            <a:ext cx="0" cy="568816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C58FF809-73AD-904D-9314-C096CF9747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0"/>
          <a:stretch/>
        </p:blipFill>
        <p:spPr>
          <a:xfrm rot="16200000">
            <a:off x="8487528" y="3153526"/>
            <a:ext cx="6858000" cy="550947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C7B8DB-7ED8-6E65-BC94-FD232A01A9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8" y="5968066"/>
            <a:ext cx="1202384" cy="689769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16234C8-7DF9-5AE0-6672-3F828FBB088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82378" y="2114203"/>
            <a:ext cx="5658970" cy="385386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F5AB5850-1751-FDB4-05FD-0C5732442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2082" y="2114202"/>
            <a:ext cx="5658970" cy="385385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Date Placeholder 4">
            <a:extLst>
              <a:ext uri="{FF2B5EF4-FFF2-40B4-BE49-F238E27FC236}">
                <a16:creationId xmlns:a16="http://schemas.microsoft.com/office/drawing/2014/main" id="{C9024D9C-864B-6394-FD97-004F9A72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18188" y="6356350"/>
            <a:ext cx="2338033" cy="301485"/>
          </a:xfrm>
        </p:spPr>
        <p:txBody>
          <a:bodyPr/>
          <a:lstStyle/>
          <a:p>
            <a:fld id="{01240ED2-82EC-437C-9711-422EF7EDA77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24" name="Slide Number Placeholder 6">
            <a:extLst>
              <a:ext uri="{FF2B5EF4-FFF2-40B4-BE49-F238E27FC236}">
                <a16:creationId xmlns:a16="http://schemas.microsoft.com/office/drawing/2014/main" id="{EA13A6F1-9001-B09E-A63C-DE4BC0A5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0216" y="6356350"/>
            <a:ext cx="2743200" cy="312581"/>
          </a:xfrm>
        </p:spPr>
        <p:txBody>
          <a:bodyPr/>
          <a:lstStyle/>
          <a:p>
            <a:fld id="{C20EC9FA-B3C1-419B-BF07-20445C14FD55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id="{94231E97-E19A-013B-80C9-43F7A774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9647" y="6356350"/>
            <a:ext cx="4923241" cy="30148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0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E0A04-741B-2BA6-E8FA-AB92BC6EA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378" y="6356350"/>
            <a:ext cx="3399022" cy="301485"/>
          </a:xfrm>
        </p:spPr>
        <p:txBody>
          <a:bodyPr/>
          <a:lstStyle/>
          <a:p>
            <a:fld id="{01240ED2-82EC-437C-9711-422EF7EDA77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CFEF3-5BE6-8F39-9429-0DE3D5395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0148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6627FB-D71F-4F5E-A31A-5255557E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3316228" cy="301484"/>
          </a:xfrm>
        </p:spPr>
        <p:txBody>
          <a:bodyPr/>
          <a:lstStyle/>
          <a:p>
            <a:fld id="{C20EC9FA-B3C1-419B-BF07-20445C14FD5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920E321-7F2C-4407-AA7E-5A3E2FD72D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44" y="186609"/>
            <a:ext cx="1202384" cy="68976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1F86A4A-A466-1AC0-2EB0-A73615783D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378" y="200165"/>
            <a:ext cx="10447521" cy="979714"/>
          </a:xfrm>
          <a:prstGeom prst="rect">
            <a:avLst/>
          </a:prstGeom>
        </p:spPr>
        <p:txBody>
          <a:bodyPr anchor="t" anchorCtr="0"/>
          <a:lstStyle>
            <a:lvl1pPr>
              <a:defRPr i="0">
                <a:latin typeface="Gilroy ExtraBold" panose="00000900000000000000" pitchFamily="2" charset="0"/>
              </a:defRPr>
            </a:lvl1pPr>
          </a:lstStyle>
          <a:p>
            <a:r>
              <a:rPr lang="en-US" dirty="0"/>
              <a:t>click to edit master title style                   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CC3F25-A379-4E62-B87B-F47EC330F934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89068"/>
            <a:ext cx="106299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3F5F2906-FD98-4211-2B18-660A3C2144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0"/>
          <a:stretch/>
        </p:blipFill>
        <p:spPr>
          <a:xfrm>
            <a:off x="0" y="6437829"/>
            <a:ext cx="12192000" cy="44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2A1CDA-E100-3657-237D-739EB1C4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39" y="186609"/>
            <a:ext cx="9666514" cy="97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ACB6EF-A2E4-F687-8C91-203C3FE6B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539" y="1698171"/>
            <a:ext cx="10915261" cy="4320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C4F90-1A99-D4BC-791C-64C2A0314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01240ED2-82EC-437C-9711-422EF7EDA771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D7253-5E0F-8818-C991-0A1F72943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DFD38-D817-AA12-BE26-0FB2AC1BF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C20EC9FA-B3C1-419B-BF07-20445C14FD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2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0" r:id="rId4"/>
    <p:sldLayoutId id="2147483652" r:id="rId5"/>
    <p:sldLayoutId id="2147483659" r:id="rId6"/>
    <p:sldLayoutId id="2147483653" r:id="rId7"/>
    <p:sldLayoutId id="2147483660" r:id="rId8"/>
    <p:sldLayoutId id="2147483654" r:id="rId9"/>
    <p:sldLayoutId id="2147483655" r:id="rId10"/>
    <p:sldLayoutId id="2147483658" r:id="rId11"/>
    <p:sldLayoutId id="2147483656" r:id="rId12"/>
    <p:sldLayoutId id="214748365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roy ExtraBold" panose="000009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989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3CDB9-F065-EB01-61E3-06A135E38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E8763-504E-966D-AF81-68C1465D1C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629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17DE5E0-406D-7F3C-CB6F-8F273136D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2FF718-6C65-61FA-53E8-C98123803A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71F45CE-1D77-FB72-37C6-D717BE376B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A0AD9FA-76BC-6C98-357C-147BC9054A53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85452A4-F01F-3FF1-D4CE-1709BD9BE7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59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893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595959"/>
      </a:dk2>
      <a:lt2>
        <a:srgbClr val="BFBFBF"/>
      </a:lt2>
      <a:accent1>
        <a:srgbClr val="FBB13D"/>
      </a:accent1>
      <a:accent2>
        <a:srgbClr val="F04E31"/>
      </a:accent2>
      <a:accent3>
        <a:srgbClr val="0055A6"/>
      </a:accent3>
      <a:accent4>
        <a:srgbClr val="FFFFFF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C6073A8C43FC48AD31425490D9FE6D" ma:contentTypeVersion="16" ma:contentTypeDescription="Create a new document." ma:contentTypeScope="" ma:versionID="775a0504c04e75ccc489b17a509f534d">
  <xsd:schema xmlns:xsd="http://www.w3.org/2001/XMLSchema" xmlns:xs="http://www.w3.org/2001/XMLSchema" xmlns:p="http://schemas.microsoft.com/office/2006/metadata/properties" xmlns:ns2="930e14f9-1e52-4384-b519-0c79b998d487" xmlns:ns3="4c32fec4-0832-46a9-8677-07c8bf23dd83" targetNamespace="http://schemas.microsoft.com/office/2006/metadata/properties" ma:root="true" ma:fieldsID="b81d841464243eefdfa2d0e37e1e262f" ns2:_="" ns3:_="">
    <xsd:import namespace="930e14f9-1e52-4384-b519-0c79b998d487"/>
    <xsd:import namespace="4c32fec4-0832-46a9-8677-07c8bf23dd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0e14f9-1e52-4384-b519-0c79b998d4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33ec39a-af90-437f-84c8-a2f1726dbd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32fec4-0832-46a9-8677-07c8bf23dd8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bdd83e5-cd3c-4c03-85e8-9c7de7a00946}" ma:internalName="TaxCatchAll" ma:showField="CatchAllData" ma:web="4c32fec4-0832-46a9-8677-07c8bf23dd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32fec4-0832-46a9-8677-07c8bf23dd83" xsi:nil="true"/>
    <lcf76f155ced4ddcb4097134ff3c332f xmlns="930e14f9-1e52-4384-b519-0c79b998d48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0C58C5-DFDC-4BAC-A699-1C375DDD07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0e14f9-1e52-4384-b519-0c79b998d487"/>
    <ds:schemaRef ds:uri="4c32fec4-0832-46a9-8677-07c8bf23dd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83EFAE-F28E-4375-87BA-1353777A70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B55621-4BF3-4B50-B051-B0449C15A54E}">
  <ds:schemaRefs>
    <ds:schemaRef ds:uri="http://schemas.microsoft.com/office/2006/metadata/properties"/>
    <ds:schemaRef ds:uri="http://schemas.microsoft.com/office/infopath/2007/PartnerControls"/>
    <ds:schemaRef ds:uri="14c59c83-1fa9-4677-9200-56dcf90bffb8"/>
    <ds:schemaRef ds:uri="54e0c3cc-0ce1-41ff-ba58-3c5949ef2f11"/>
    <ds:schemaRef ds:uri="4c32fec4-0832-46a9-8677-07c8bf23dd83"/>
    <ds:schemaRef ds:uri="930e14f9-1e52-4384-b519-0c79b998d48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1975</TotalTime>
  <Words>2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Roboto</vt:lpstr>
      <vt:lpstr>Calibri</vt:lpstr>
      <vt:lpstr>Gilroy ExtraBold</vt:lpstr>
      <vt:lpstr>Office Theme</vt:lpstr>
      <vt:lpstr>PowerPoint Presentation</vt:lpstr>
      <vt:lpstr>PowerPoint Presentation</vt:lpstr>
      <vt:lpstr>slide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Smith</dc:creator>
  <cp:lastModifiedBy>Amy Rosen</cp:lastModifiedBy>
  <cp:revision>6</cp:revision>
  <dcterms:created xsi:type="dcterms:W3CDTF">2022-06-07T19:35:15Z</dcterms:created>
  <dcterms:modified xsi:type="dcterms:W3CDTF">2023-07-14T15:47:04Z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0x0101006BC6073A8C43FC48AD31425490D9FE6D</vt:lpwstr>
  </property>
  <property fmtid="{D5CDD505-2E9C-101B-9397-08002B2CF9AE}" pid="3" name="MediaServiceImageTags">
    <vt:lpwstr/>
  </property>
</Properties>
</file>